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3.xml" ContentType="application/vnd.openxmlformats-officedocument.them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732" r:id="rId3"/>
  </p:sldMasterIdLst>
  <p:notesMasterIdLst>
    <p:notesMasterId r:id="rId19"/>
  </p:notesMasterIdLst>
  <p:sldIdLst>
    <p:sldId id="835" r:id="rId4"/>
    <p:sldId id="836" r:id="rId5"/>
    <p:sldId id="837" r:id="rId6"/>
    <p:sldId id="843" r:id="rId7"/>
    <p:sldId id="839" r:id="rId8"/>
    <p:sldId id="838" r:id="rId9"/>
    <p:sldId id="844" r:id="rId10"/>
    <p:sldId id="845" r:id="rId11"/>
    <p:sldId id="846" r:id="rId12"/>
    <p:sldId id="847" r:id="rId13"/>
    <p:sldId id="848" r:id="rId14"/>
    <p:sldId id="849" r:id="rId15"/>
    <p:sldId id="850" r:id="rId16"/>
    <p:sldId id="840" r:id="rId17"/>
    <p:sldId id="841" r:id="rId18"/>
  </p:sldIdLst>
  <p:sldSz cx="12192000" cy="6858000"/>
  <p:notesSz cx="6797675" cy="9926638"/>
  <p:custDataLst>
    <p:tags r:id="rId20"/>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Mostafa EL HOUTI" initials="MEH" lastIdx="1" clrIdx="0">
    <p:extLst>
      <p:ext uri="{19B8F6BF-5375-455C-9EA6-DF929625EA0E}">
        <p15:presenceInfo xmlns:p15="http://schemas.microsoft.com/office/powerpoint/2012/main" userId="S-1-5-21-1457765675-2153860563-830302143-194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4" autoAdjust="0"/>
    <p:restoredTop sz="71715" autoAdjust="0"/>
  </p:normalViewPr>
  <p:slideViewPr>
    <p:cSldViewPr snapToGrid="0">
      <p:cViewPr varScale="1">
        <p:scale>
          <a:sx n="60" d="100"/>
          <a:sy n="60" d="100"/>
        </p:scale>
        <p:origin x="1397"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03B3177D-CFEA-4FB5-99A9-EDBFA6B60552}" type="datetimeFigureOut">
              <a:rPr lang="fr-FR" smtClean="0"/>
              <a:t>22/01/2024</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82F268E1-F840-4EBA-995F-BE263A972710}" type="slidenum">
              <a:rPr lang="fr-FR" smtClean="0"/>
              <a:t>‹N°›</a:t>
            </a:fld>
            <a:endParaRPr lang="fr-FR"/>
          </a:p>
        </p:txBody>
      </p:sp>
    </p:spTree>
    <p:extLst>
      <p:ext uri="{BB962C8B-B14F-4D97-AF65-F5344CB8AC3E}">
        <p14:creationId xmlns:p14="http://schemas.microsoft.com/office/powerpoint/2010/main" val="1767240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2</a:t>
            </a:fld>
            <a:endParaRPr lang="fr-FR"/>
          </a:p>
        </p:txBody>
      </p:sp>
    </p:spTree>
    <p:extLst>
      <p:ext uri="{BB962C8B-B14F-4D97-AF65-F5344CB8AC3E}">
        <p14:creationId xmlns:p14="http://schemas.microsoft.com/office/powerpoint/2010/main" val="28189873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13</a:t>
            </a:fld>
            <a:endParaRPr lang="fr-FR"/>
          </a:p>
        </p:txBody>
      </p:sp>
    </p:spTree>
    <p:extLst>
      <p:ext uri="{BB962C8B-B14F-4D97-AF65-F5344CB8AC3E}">
        <p14:creationId xmlns:p14="http://schemas.microsoft.com/office/powerpoint/2010/main" val="3203280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3</a:t>
            </a:fld>
            <a:endParaRPr lang="fr-FR"/>
          </a:p>
        </p:txBody>
      </p:sp>
    </p:spTree>
    <p:extLst>
      <p:ext uri="{BB962C8B-B14F-4D97-AF65-F5344CB8AC3E}">
        <p14:creationId xmlns:p14="http://schemas.microsoft.com/office/powerpoint/2010/main" val="3517855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4</a:t>
            </a:fld>
            <a:endParaRPr lang="fr-FR"/>
          </a:p>
        </p:txBody>
      </p:sp>
    </p:spTree>
    <p:extLst>
      <p:ext uri="{BB962C8B-B14F-4D97-AF65-F5344CB8AC3E}">
        <p14:creationId xmlns:p14="http://schemas.microsoft.com/office/powerpoint/2010/main" val="1068995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7</a:t>
            </a:fld>
            <a:endParaRPr lang="fr-FR"/>
          </a:p>
        </p:txBody>
      </p:sp>
    </p:spTree>
    <p:extLst>
      <p:ext uri="{BB962C8B-B14F-4D97-AF65-F5344CB8AC3E}">
        <p14:creationId xmlns:p14="http://schemas.microsoft.com/office/powerpoint/2010/main" val="3935837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8</a:t>
            </a:fld>
            <a:endParaRPr lang="fr-FR"/>
          </a:p>
        </p:txBody>
      </p:sp>
    </p:spTree>
    <p:extLst>
      <p:ext uri="{BB962C8B-B14F-4D97-AF65-F5344CB8AC3E}">
        <p14:creationId xmlns:p14="http://schemas.microsoft.com/office/powerpoint/2010/main" val="1948419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9</a:t>
            </a:fld>
            <a:endParaRPr lang="fr-FR"/>
          </a:p>
        </p:txBody>
      </p:sp>
    </p:spTree>
    <p:extLst>
      <p:ext uri="{BB962C8B-B14F-4D97-AF65-F5344CB8AC3E}">
        <p14:creationId xmlns:p14="http://schemas.microsoft.com/office/powerpoint/2010/main" val="3982320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10</a:t>
            </a:fld>
            <a:endParaRPr lang="fr-FR"/>
          </a:p>
        </p:txBody>
      </p:sp>
    </p:spTree>
    <p:extLst>
      <p:ext uri="{BB962C8B-B14F-4D97-AF65-F5344CB8AC3E}">
        <p14:creationId xmlns:p14="http://schemas.microsoft.com/office/powerpoint/2010/main" val="849349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11</a:t>
            </a:fld>
            <a:endParaRPr lang="fr-FR"/>
          </a:p>
        </p:txBody>
      </p:sp>
    </p:spTree>
    <p:extLst>
      <p:ext uri="{BB962C8B-B14F-4D97-AF65-F5344CB8AC3E}">
        <p14:creationId xmlns:p14="http://schemas.microsoft.com/office/powerpoint/2010/main" val="1551905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2F268E1-F840-4EBA-995F-BE263A972710}" type="slidenum">
              <a:rPr lang="fr-FR" smtClean="0"/>
              <a:t>12</a:t>
            </a:fld>
            <a:endParaRPr lang="fr-FR"/>
          </a:p>
        </p:txBody>
      </p:sp>
    </p:spTree>
    <p:extLst>
      <p:ext uri="{BB962C8B-B14F-4D97-AF65-F5344CB8AC3E}">
        <p14:creationId xmlns:p14="http://schemas.microsoft.com/office/powerpoint/2010/main" val="3908292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0.xml"/><Relationship Id="rId1" Type="http://schemas.openxmlformats.org/officeDocument/2006/relationships/vmlDrawing" Target="../drawings/vmlDrawing24.vml"/><Relationship Id="rId6" Type="http://schemas.openxmlformats.org/officeDocument/2006/relationships/image" Target="../media/image10.png"/><Relationship Id="rId5" Type="http://schemas.openxmlformats.org/officeDocument/2006/relationships/image" Target="../media/image7.emf"/><Relationship Id="rId4" Type="http://schemas.openxmlformats.org/officeDocument/2006/relationships/oleObject" Target="../embeddings/oleObject24.bin"/></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42.xml"/><Relationship Id="rId7" Type="http://schemas.openxmlformats.org/officeDocument/2006/relationships/image" Target="../media/image2.emf"/><Relationship Id="rId2" Type="http://schemas.openxmlformats.org/officeDocument/2006/relationships/tags" Target="../tags/tag41.xml"/><Relationship Id="rId1" Type="http://schemas.openxmlformats.org/officeDocument/2006/relationships/vmlDrawing" Target="../drawings/vmlDrawing25.vml"/><Relationship Id="rId6" Type="http://schemas.openxmlformats.org/officeDocument/2006/relationships/oleObject" Target="../embeddings/oleObject25.bin"/><Relationship Id="rId5" Type="http://schemas.openxmlformats.org/officeDocument/2006/relationships/slideMaster" Target="../slideMasters/slideMaster3.xml"/><Relationship Id="rId4" Type="http://schemas.openxmlformats.org/officeDocument/2006/relationships/tags" Target="../tags/tag4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45.xml"/><Relationship Id="rId7" Type="http://schemas.openxmlformats.org/officeDocument/2006/relationships/oleObject" Target="../embeddings/oleObject26.bin"/><Relationship Id="rId2" Type="http://schemas.openxmlformats.org/officeDocument/2006/relationships/tags" Target="../tags/tag44.xml"/><Relationship Id="rId1" Type="http://schemas.openxmlformats.org/officeDocument/2006/relationships/vmlDrawing" Target="../drawings/vmlDrawing26.vml"/><Relationship Id="rId6" Type="http://schemas.openxmlformats.org/officeDocument/2006/relationships/slideMaster" Target="../slideMasters/slideMaster3.xml"/><Relationship Id="rId5" Type="http://schemas.openxmlformats.org/officeDocument/2006/relationships/tags" Target="../tags/tag47.xml"/><Relationship Id="rId10" Type="http://schemas.openxmlformats.org/officeDocument/2006/relationships/image" Target="../media/image4.jpeg"/><Relationship Id="rId4" Type="http://schemas.openxmlformats.org/officeDocument/2006/relationships/tags" Target="../tags/tag46.xml"/><Relationship Id="rId9" Type="http://schemas.openxmlformats.org/officeDocument/2006/relationships/image" Target="../media/image3.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4.xml"/><Relationship Id="rId7" Type="http://schemas.openxmlformats.org/officeDocument/2006/relationships/oleObject" Target="../embeddings/oleObject2.bin"/><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slideMaster" Target="../slideMasters/slideMaster2.xml"/><Relationship Id="rId5" Type="http://schemas.openxmlformats.org/officeDocument/2006/relationships/tags" Target="../tags/tag6.xml"/><Relationship Id="rId10" Type="http://schemas.openxmlformats.org/officeDocument/2006/relationships/image" Target="../media/image4.jpeg"/><Relationship Id="rId4" Type="http://schemas.openxmlformats.org/officeDocument/2006/relationships/tags" Target="../tags/tag5.xml"/><Relationship Id="rId9"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8.xml"/><Relationship Id="rId1" Type="http://schemas.openxmlformats.org/officeDocument/2006/relationships/vmlDrawing" Target="../drawings/vmlDrawing27.vml"/><Relationship Id="rId6" Type="http://schemas.openxmlformats.org/officeDocument/2006/relationships/image" Target="../media/image5.png"/><Relationship Id="rId5" Type="http://schemas.openxmlformats.org/officeDocument/2006/relationships/image" Target="../media/image7.emf"/><Relationship Id="rId4" Type="http://schemas.openxmlformats.org/officeDocument/2006/relationships/oleObject" Target="../embeddings/oleObject27.bin"/></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9.xml"/><Relationship Id="rId1" Type="http://schemas.openxmlformats.org/officeDocument/2006/relationships/vmlDrawing" Target="../drawings/vmlDrawing28.vml"/><Relationship Id="rId6" Type="http://schemas.openxmlformats.org/officeDocument/2006/relationships/image" Target="../media/image10.png"/><Relationship Id="rId5" Type="http://schemas.openxmlformats.org/officeDocument/2006/relationships/image" Target="../media/image2.emf"/><Relationship Id="rId4" Type="http://schemas.openxmlformats.org/officeDocument/2006/relationships/oleObject" Target="../embeddings/oleObject28.bin"/></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51.xml"/><Relationship Id="rId7" Type="http://schemas.openxmlformats.org/officeDocument/2006/relationships/image" Target="../media/image2.emf"/><Relationship Id="rId2" Type="http://schemas.openxmlformats.org/officeDocument/2006/relationships/tags" Target="../tags/tag50.xml"/><Relationship Id="rId1" Type="http://schemas.openxmlformats.org/officeDocument/2006/relationships/vmlDrawing" Target="../drawings/vmlDrawing29.vml"/><Relationship Id="rId6" Type="http://schemas.openxmlformats.org/officeDocument/2006/relationships/oleObject" Target="../embeddings/oleObject29.bin"/><Relationship Id="rId5" Type="http://schemas.openxmlformats.org/officeDocument/2006/relationships/slideMaster" Target="../slideMasters/slideMaster3.xml"/><Relationship Id="rId4" Type="http://schemas.openxmlformats.org/officeDocument/2006/relationships/tags" Target="../tags/tag5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vmlDrawing" Target="../drawings/vmlDrawing30.vml"/><Relationship Id="rId6" Type="http://schemas.openxmlformats.org/officeDocument/2006/relationships/image" Target="../media/image1.emf"/><Relationship Id="rId5" Type="http://schemas.openxmlformats.org/officeDocument/2006/relationships/oleObject" Target="../embeddings/oleObject30.bin"/><Relationship Id="rId4"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55.xml"/><Relationship Id="rId1" Type="http://schemas.openxmlformats.org/officeDocument/2006/relationships/vmlDrawing" Target="../drawings/vmlDrawing31.vml"/><Relationship Id="rId5" Type="http://schemas.openxmlformats.org/officeDocument/2006/relationships/image" Target="../media/image1.emf"/><Relationship Id="rId4" Type="http://schemas.openxmlformats.org/officeDocument/2006/relationships/oleObject" Target="../embeddings/oleObject31.bin"/></Relationships>
</file>

<file path=ppt/slideLayouts/_rels/slideLayout14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56.xml"/><Relationship Id="rId1" Type="http://schemas.openxmlformats.org/officeDocument/2006/relationships/vmlDrawing" Target="../drawings/vmlDrawing32.vml"/><Relationship Id="rId5" Type="http://schemas.openxmlformats.org/officeDocument/2006/relationships/image" Target="../media/image1.emf"/><Relationship Id="rId4" Type="http://schemas.openxmlformats.org/officeDocument/2006/relationships/oleObject" Target="../embeddings/oleObject32.bin"/></Relationships>
</file>

<file path=ppt/slideLayouts/_rels/slideLayout14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57.xml"/><Relationship Id="rId1" Type="http://schemas.openxmlformats.org/officeDocument/2006/relationships/vmlDrawing" Target="../drawings/vmlDrawing33.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33.bin"/></Relationships>
</file>

<file path=ppt/slideLayouts/_rels/slideLayout144.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vmlDrawing" Target="../drawings/vmlDrawing34.vml"/><Relationship Id="rId6" Type="http://schemas.openxmlformats.org/officeDocument/2006/relationships/image" Target="../media/image1.emf"/><Relationship Id="rId5" Type="http://schemas.openxmlformats.org/officeDocument/2006/relationships/oleObject" Target="../embeddings/oleObject34.bin"/><Relationship Id="rId4"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60.xml"/><Relationship Id="rId1" Type="http://schemas.openxmlformats.org/officeDocument/2006/relationships/vmlDrawing" Target="../drawings/vmlDrawing35.vml"/><Relationship Id="rId5" Type="http://schemas.openxmlformats.org/officeDocument/2006/relationships/image" Target="../media/image1.emf"/><Relationship Id="rId4" Type="http://schemas.openxmlformats.org/officeDocument/2006/relationships/oleObject" Target="../embeddings/oleObject35.bin"/></Relationships>
</file>

<file path=ppt/slideLayouts/_rels/slideLayout14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61.xml"/><Relationship Id="rId1" Type="http://schemas.openxmlformats.org/officeDocument/2006/relationships/vmlDrawing" Target="../drawings/vmlDrawing36.vml"/><Relationship Id="rId5" Type="http://schemas.openxmlformats.org/officeDocument/2006/relationships/image" Target="../media/image1.emf"/><Relationship Id="rId4" Type="http://schemas.openxmlformats.org/officeDocument/2006/relationships/oleObject" Target="../embeddings/oleObject36.bin"/></Relationships>
</file>

<file path=ppt/slideLayouts/_rels/slideLayout14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62.xml"/><Relationship Id="rId1" Type="http://schemas.openxmlformats.org/officeDocument/2006/relationships/vmlDrawing" Target="../drawings/vmlDrawing37.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37.bin"/></Relationships>
</file>

<file path=ppt/slideLayouts/_rels/slideLayout14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63.xml"/><Relationship Id="rId1" Type="http://schemas.openxmlformats.org/officeDocument/2006/relationships/vmlDrawing" Target="../drawings/vmlDrawing38.vml"/><Relationship Id="rId6" Type="http://schemas.openxmlformats.org/officeDocument/2006/relationships/image" Target="../media/image5.png"/><Relationship Id="rId5" Type="http://schemas.openxmlformats.org/officeDocument/2006/relationships/image" Target="../media/image1.emf"/><Relationship Id="rId4" Type="http://schemas.openxmlformats.org/officeDocument/2006/relationships/oleObject" Target="../embeddings/oleObject38.bin"/></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xml"/><Relationship Id="rId1" Type="http://schemas.openxmlformats.org/officeDocument/2006/relationships/vmlDrawing" Target="../drawings/vmlDrawing3.v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oleObject" Target="../embeddings/oleObject3.bin"/></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vmlDrawing" Target="../drawings/vmlDrawing4.vml"/><Relationship Id="rId6" Type="http://schemas.openxmlformats.org/officeDocument/2006/relationships/image" Target="../media/image5.png"/><Relationship Id="rId5" Type="http://schemas.openxmlformats.org/officeDocument/2006/relationships/image" Target="../media/image9.emf"/><Relationship Id="rId4" Type="http://schemas.openxmlformats.org/officeDocument/2006/relationships/oleObject" Target="../embeddings/oleObject4.bin"/></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9.xml"/><Relationship Id="rId1" Type="http://schemas.openxmlformats.org/officeDocument/2006/relationships/vmlDrawing" Target="../drawings/vmlDrawing5.vml"/><Relationship Id="rId6" Type="http://schemas.openxmlformats.org/officeDocument/2006/relationships/image" Target="../media/image10.png"/><Relationship Id="rId5" Type="http://schemas.openxmlformats.org/officeDocument/2006/relationships/image" Target="../media/image7.emf"/><Relationship Id="rId4" Type="http://schemas.openxmlformats.org/officeDocument/2006/relationships/oleObject" Target="../embeddings/oleObject5.bin"/></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11.xml"/><Relationship Id="rId7" Type="http://schemas.openxmlformats.org/officeDocument/2006/relationships/image" Target="../media/image2.emf"/><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Master" Target="../slideMasters/slideMaster2.xml"/><Relationship Id="rId4" Type="http://schemas.openxmlformats.org/officeDocument/2006/relationships/tags" Target="../tags/tag1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14.xml"/><Relationship Id="rId7" Type="http://schemas.openxmlformats.org/officeDocument/2006/relationships/oleObject" Target="../embeddings/oleObject7.bin"/><Relationship Id="rId2" Type="http://schemas.openxmlformats.org/officeDocument/2006/relationships/tags" Target="../tags/tag13.xml"/><Relationship Id="rId1" Type="http://schemas.openxmlformats.org/officeDocument/2006/relationships/vmlDrawing" Target="../drawings/vmlDrawing7.vml"/><Relationship Id="rId6" Type="http://schemas.openxmlformats.org/officeDocument/2006/relationships/slideMaster" Target="../slideMasters/slideMaster2.xml"/><Relationship Id="rId5" Type="http://schemas.openxmlformats.org/officeDocument/2006/relationships/tags" Target="../tags/tag16.xml"/><Relationship Id="rId10" Type="http://schemas.openxmlformats.org/officeDocument/2006/relationships/image" Target="../media/image4.jpeg"/><Relationship Id="rId4" Type="http://schemas.openxmlformats.org/officeDocument/2006/relationships/tags" Target="../tags/tag15.xml"/><Relationship Id="rId9"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8.vml"/><Relationship Id="rId6" Type="http://schemas.openxmlformats.org/officeDocument/2006/relationships/image" Target="../media/image5.png"/><Relationship Id="rId5" Type="http://schemas.openxmlformats.org/officeDocument/2006/relationships/image" Target="../media/image7.emf"/><Relationship Id="rId4" Type="http://schemas.openxmlformats.org/officeDocument/2006/relationships/oleObject" Target="../embeddings/oleObject8.bin"/></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vmlDrawing" Target="../drawings/vmlDrawing9.vml"/><Relationship Id="rId6" Type="http://schemas.openxmlformats.org/officeDocument/2006/relationships/image" Target="../media/image10.png"/><Relationship Id="rId5" Type="http://schemas.openxmlformats.org/officeDocument/2006/relationships/image" Target="../media/image2.emf"/><Relationship Id="rId4" Type="http://schemas.openxmlformats.org/officeDocument/2006/relationships/oleObject" Target="../embeddings/oleObject9.bin"/></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20.xml"/><Relationship Id="rId7" Type="http://schemas.openxmlformats.org/officeDocument/2006/relationships/image" Target="../media/image2.emf"/><Relationship Id="rId2" Type="http://schemas.openxmlformats.org/officeDocument/2006/relationships/tags" Target="../tags/tag19.xml"/><Relationship Id="rId1" Type="http://schemas.openxmlformats.org/officeDocument/2006/relationships/vmlDrawing" Target="../drawings/vmlDrawing10.vml"/><Relationship Id="rId6" Type="http://schemas.openxmlformats.org/officeDocument/2006/relationships/oleObject" Target="../embeddings/oleObject10.bin"/><Relationship Id="rId5" Type="http://schemas.openxmlformats.org/officeDocument/2006/relationships/slideMaster" Target="../slideMasters/slideMaster2.xml"/><Relationship Id="rId4" Type="http://schemas.openxmlformats.org/officeDocument/2006/relationships/tags" Target="../tags/tag2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vmlDrawing" Target="../drawings/vmlDrawing11.vml"/><Relationship Id="rId6" Type="http://schemas.openxmlformats.org/officeDocument/2006/relationships/image" Target="../media/image1.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vmlDrawing" Target="../drawings/vmlDrawing12.vml"/><Relationship Id="rId5" Type="http://schemas.openxmlformats.org/officeDocument/2006/relationships/image" Target="../media/image1.emf"/><Relationship Id="rId4" Type="http://schemas.openxmlformats.org/officeDocument/2006/relationships/oleObject" Target="../embeddings/oleObject12.bin"/></Relationships>
</file>

<file path=ppt/slideLayouts/_rels/slideLayout7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5.xml"/><Relationship Id="rId1" Type="http://schemas.openxmlformats.org/officeDocument/2006/relationships/vmlDrawing" Target="../drawings/vmlDrawing13.vml"/><Relationship Id="rId5" Type="http://schemas.openxmlformats.org/officeDocument/2006/relationships/image" Target="../media/image1.emf"/><Relationship Id="rId4" Type="http://schemas.openxmlformats.org/officeDocument/2006/relationships/oleObject" Target="../embeddings/oleObject13.bin"/></Relationships>
</file>

<file path=ppt/slideLayouts/_rels/slideLayout7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6.xml"/><Relationship Id="rId1" Type="http://schemas.openxmlformats.org/officeDocument/2006/relationships/vmlDrawing" Target="../drawings/vmlDrawing14.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14.bin"/></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vmlDrawing" Target="../drawings/vmlDrawing15.vml"/><Relationship Id="rId6" Type="http://schemas.openxmlformats.org/officeDocument/2006/relationships/image" Target="../media/image1.emf"/><Relationship Id="rId5" Type="http://schemas.openxmlformats.org/officeDocument/2006/relationships/oleObject" Target="../embeddings/oleObject15.bin"/><Relationship Id="rId4"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9.xml"/><Relationship Id="rId1" Type="http://schemas.openxmlformats.org/officeDocument/2006/relationships/vmlDrawing" Target="../drawings/vmlDrawing16.vml"/><Relationship Id="rId5" Type="http://schemas.openxmlformats.org/officeDocument/2006/relationships/image" Target="../media/image1.emf"/><Relationship Id="rId4" Type="http://schemas.openxmlformats.org/officeDocument/2006/relationships/oleObject" Target="../embeddings/oleObject16.bin"/></Relationships>
</file>

<file path=ppt/slideLayouts/_rels/slideLayout7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0.xml"/><Relationship Id="rId1" Type="http://schemas.openxmlformats.org/officeDocument/2006/relationships/vmlDrawing" Target="../drawings/vmlDrawing17.vml"/><Relationship Id="rId5" Type="http://schemas.openxmlformats.org/officeDocument/2006/relationships/image" Target="../media/image1.emf"/><Relationship Id="rId4" Type="http://schemas.openxmlformats.org/officeDocument/2006/relationships/oleObject" Target="../embeddings/oleObject17.bin"/></Relationships>
</file>

<file path=ppt/slideLayouts/_rels/slideLayout7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1.xml"/><Relationship Id="rId1" Type="http://schemas.openxmlformats.org/officeDocument/2006/relationships/vmlDrawing" Target="../drawings/vmlDrawing18.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18.bin"/></Relationships>
</file>

<file path=ppt/slideLayouts/_rels/slideLayout7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2.xml"/><Relationship Id="rId1" Type="http://schemas.openxmlformats.org/officeDocument/2006/relationships/vmlDrawing" Target="../drawings/vmlDrawing19.vml"/><Relationship Id="rId6" Type="http://schemas.openxmlformats.org/officeDocument/2006/relationships/image" Target="../media/image5.png"/><Relationship Id="rId5" Type="http://schemas.openxmlformats.org/officeDocument/2006/relationships/image" Target="../media/image1.emf"/><Relationship Id="rId4" Type="http://schemas.openxmlformats.org/officeDocument/2006/relationships/oleObject" Target="../embeddings/oleObject19.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35.xml"/><Relationship Id="rId7" Type="http://schemas.openxmlformats.org/officeDocument/2006/relationships/oleObject" Target="../embeddings/oleObject21.bin"/><Relationship Id="rId2" Type="http://schemas.openxmlformats.org/officeDocument/2006/relationships/tags" Target="../tags/tag34.xml"/><Relationship Id="rId1" Type="http://schemas.openxmlformats.org/officeDocument/2006/relationships/vmlDrawing" Target="../drawings/vmlDrawing21.vml"/><Relationship Id="rId6" Type="http://schemas.openxmlformats.org/officeDocument/2006/relationships/slideMaster" Target="../slideMasters/slideMaster3.xml"/><Relationship Id="rId5" Type="http://schemas.openxmlformats.org/officeDocument/2006/relationships/tags" Target="../tags/tag37.xml"/><Relationship Id="rId10" Type="http://schemas.openxmlformats.org/officeDocument/2006/relationships/image" Target="../media/image4.jpeg"/><Relationship Id="rId4" Type="http://schemas.openxmlformats.org/officeDocument/2006/relationships/tags" Target="../tags/tag36.xml"/><Relationship Id="rId9" Type="http://schemas.openxmlformats.org/officeDocument/2006/relationships/image" Target="../media/image3.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8.xml"/><Relationship Id="rId1" Type="http://schemas.openxmlformats.org/officeDocument/2006/relationships/vmlDrawing" Target="../drawings/vmlDrawing22.v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oleObject" Target="../embeddings/oleObject22.bin"/></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9.xml"/><Relationship Id="rId1" Type="http://schemas.openxmlformats.org/officeDocument/2006/relationships/vmlDrawing" Target="../drawings/vmlDrawing23.vml"/><Relationship Id="rId6" Type="http://schemas.openxmlformats.org/officeDocument/2006/relationships/image" Target="../media/image5.png"/><Relationship Id="rId5" Type="http://schemas.openxmlformats.org/officeDocument/2006/relationships/image" Target="../media/image9.emf"/><Relationship Id="rId4" Type="http://schemas.openxmlformats.org/officeDocument/2006/relationships/oleObject" Target="../embeddings/oleObject23.bin"/></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1443290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219177214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Green arrow two third">
    <p:bg>
      <p:bgPr>
        <a:solidFill>
          <a:srgbClr val="F2F2F2"/>
        </a:soli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100000">
                <a:schemeClr val="accent2"/>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1" name="Title 3"/>
          <p:cNvSpPr>
            <a:spLocks noGrp="1"/>
          </p:cNvSpPr>
          <p:nvPr>
            <p:ph type="title" hasCustomPrompt="1"/>
          </p:nvPr>
        </p:nvSpPr>
        <p:spPr>
          <a:xfrm>
            <a:off x="630000" y="622800"/>
            <a:ext cx="6256800"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rgbClr val="FFFFFF"/>
                </a:solidFill>
                <a:latin typeface="+mj-lt"/>
                <a:sym typeface="Trebuchet MS" panose="020B0603020202020204" pitchFamily="34" charset="0"/>
              </a:defRPr>
            </a:lvl1pPr>
          </a:lstStyle>
          <a:p>
            <a:pPr lvl="0"/>
            <a:r>
              <a:rPr lang="en-US"/>
              <a:t>Click to add title</a:t>
            </a:r>
          </a:p>
        </p:txBody>
      </p:sp>
      <p:sp>
        <p:nvSpPr>
          <p:cNvPr id="17"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8" name="TextBox 1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6567628" y="3407803"/>
            <a:ext cx="269466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29661843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Big statement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3" name="TextBox 2"/>
          <p:cNvSpPr txBox="1"/>
          <p:nvPr/>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8" name="Title 1"/>
          <p:cNvSpPr>
            <a:spLocks noGrp="1"/>
          </p:cNvSpPr>
          <p:nvPr>
            <p:ph type="title" hasCustomPrompt="1"/>
          </p:nvPr>
        </p:nvSpPr>
        <p:spPr>
          <a:xfrm>
            <a:off x="630000" y="3826333"/>
            <a:ext cx="10933200" cy="1606550"/>
          </a:xfr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4884937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ig statement icon">
    <p:bg>
      <p:bgPr>
        <a:solidFill>
          <a:schemeClr val="bg1">
            <a:lumMod val="9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6" name="Rectangle 5"/>
          <p:cNvSpPr/>
          <p:nvPr userDrawn="1"/>
        </p:nvSpPr>
        <p:spPr bwMode="white">
          <a:xfrm>
            <a:off x="630000" y="625475"/>
            <a:ext cx="932688" cy="93268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630000" y="3826333"/>
            <a:ext cx="10933200" cy="1606550"/>
          </a:xfrm>
          <a:prstGeom prst="rect">
            <a:avLst/>
          </a:prstGeo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17238624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4632" name="think-cell Slide" r:id="rId4" imgW="324" imgH="324" progId="TCLayout.ActiveDocument.1">
                  <p:embed/>
                </p:oleObj>
              </mc:Choice>
              <mc:Fallback>
                <p:oleObj name="think-cell Slide" r:id="rId4" imgW="324" imgH="324"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6" name="TextBox 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pic>
        <p:nvPicPr>
          <p:cNvPr id="7" name="Picture 6"/>
          <p:cNvPicPr>
            <a:picLocks noChangeAspect="1"/>
          </p:cNvPicPr>
          <p:nvPr userDrawn="1"/>
        </p:nvPicPr>
        <p:blipFill rotWithShape="1">
          <a:blip r:embed="rId6">
            <a:extLst>
              <a:ext uri="{28A0092B-C50C-407E-A947-70E740481C1C}">
                <a14:useLocalDpi xmlns:a14="http://schemas.microsoft.com/office/drawing/2010/main" val="0"/>
              </a:ext>
            </a:extLst>
          </a:blip>
          <a:srcRect r="3634" b="1258"/>
          <a:stretch/>
        </p:blipFill>
        <p:spPr>
          <a:xfrm rot="16200000" flipH="1">
            <a:off x="6797461" y="101443"/>
            <a:ext cx="769257" cy="10019821"/>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0"/>
            <a:ext cx="12192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91440" tIns="45720" rIns="91440" bIns="45720" numCol="1" anchor="t" anchorCtr="0" compatLnSpc="1">
            <a:prstTxWarp prst="textNoShape">
              <a:avLst/>
            </a:prstTxWarp>
            <a:noAutofit/>
          </a:bodyPr>
          <a:lstStyle/>
          <a:p>
            <a:endParaRPr lang="en-US">
              <a:latin typeface="+mn-lt"/>
              <a:sym typeface="Trebuchet MS" panose="020B0603020202020204" pitchFamily="34" charset="0"/>
            </a:endParaRPr>
          </a:p>
        </p:txBody>
      </p:sp>
    </p:spTree>
    <p:extLst>
      <p:ext uri="{BB962C8B-B14F-4D97-AF65-F5344CB8AC3E}">
        <p14:creationId xmlns:p14="http://schemas.microsoft.com/office/powerpoint/2010/main" val="18382455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pecial gray">
    <p:bg>
      <p:bgPr>
        <a:solidFill>
          <a:schemeClr val="tx1">
            <a:lumMod val="50000"/>
          </a:schemeClr>
        </a:solidFill>
        <a:effectLst/>
      </p:bgPr>
    </p:bg>
    <p:spTree>
      <p:nvGrpSpPr>
        <p:cNvPr id="1" name=""/>
        <p:cNvGrpSpPr/>
        <p:nvPr/>
      </p:nvGrpSpPr>
      <p:grpSpPr>
        <a:xfrm>
          <a:off x="0" y="0"/>
          <a:ext cx="0" cy="0"/>
          <a:chOff x="0" y="0"/>
          <a:chExt cx="0" cy="0"/>
        </a:xfrm>
      </p:grpSpPr>
      <p:sp>
        <p:nvSpPr>
          <p:cNvPr id="5" name="TextBox 4"/>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4"/>
          </p:nvPr>
        </p:nvSpPr>
        <p:spPr bwMode="white">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4" name="Title 3"/>
          <p:cNvSpPr>
            <a:spLocks noGrp="1"/>
          </p:cNvSpPr>
          <p:nvPr>
            <p:ph type="title" hasCustomPrompt="1"/>
          </p:nvPr>
        </p:nvSpPr>
        <p:spPr>
          <a:xfrm>
            <a:off x="630000" y="622800"/>
            <a:ext cx="10933200" cy="470898"/>
          </a:xfrm>
        </p:spPr>
        <p:txBody>
          <a:bodyPr/>
          <a:lstStyle>
            <a:lvl1pPr>
              <a:defRPr sz="3400">
                <a:solidFill>
                  <a:schemeClr val="bg1"/>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17612047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2"/>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21819139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Blank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2"/>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36863568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Disclaimer">
    <p:bg>
      <p:bgPr>
        <a:solidFill>
          <a:schemeClr val="bg2"/>
        </a:solidFill>
        <a:effectLst/>
      </p:bgPr>
    </p:bg>
    <p:spTree>
      <p:nvGrpSpPr>
        <p:cNvPr id="1" name=""/>
        <p:cNvGrpSpPr/>
        <p:nvPr/>
      </p:nvGrpSpPr>
      <p:grpSpPr>
        <a:xfrm>
          <a:off x="0" y="0"/>
          <a:ext cx="0" cy="0"/>
          <a:chOff x="0" y="0"/>
          <a:chExt cx="0" cy="0"/>
        </a:xfrm>
      </p:grpSpPr>
      <p:sp>
        <p:nvSpPr>
          <p:cNvPr id="6" name="Rectangle 5"/>
          <p:cNvSpPr/>
          <p:nvPr/>
        </p:nvSpPr>
        <p:spPr>
          <a:xfrm>
            <a:off x="5021826" y="1664256"/>
            <a:ext cx="6209072" cy="3323987"/>
          </a:xfrm>
          <a:prstGeom prst="rect">
            <a:avLst/>
          </a:prstGeom>
        </p:spPr>
        <p:txBody>
          <a:bodyPr wrap="square" lIns="0" tIns="0" rIns="0" bIns="0" anchor="ctr">
            <a:spAutoFit/>
          </a:bodyPr>
          <a:lstStyle/>
          <a:p>
            <a:pPr indent="0">
              <a:lnSpc>
                <a:spcPct val="100000"/>
              </a:lnSpc>
            </a:pPr>
            <a:r>
              <a:rPr lang="en-US" sz="900" b="0">
                <a:latin typeface="+mn-lt"/>
                <a:sym typeface="Trebuchet MS" panose="020B0603020202020204" pitchFamily="34" charset="0"/>
              </a:rPr>
              <a:t>The services and materials provided by Boston Consulting Group (BCG) are subject to BCG's Standard Terms </a:t>
            </a:r>
            <a:br>
              <a:rPr lang="en-US" sz="900" b="0">
                <a:latin typeface="+mn-lt"/>
                <a:sym typeface="Trebuchet MS" panose="020B0603020202020204" pitchFamily="34" charset="0"/>
              </a:rPr>
            </a:br>
            <a:r>
              <a:rPr lang="en-US" sz="900" b="0">
                <a:latin typeface="+mn-lt"/>
                <a:sym typeface="Trebuchet MS" panose="020B0603020202020204" pitchFamily="34" charset="0"/>
              </a:rPr>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a:t>
            </a:r>
            <a:br>
              <a:rPr lang="en-US" sz="900" b="0">
                <a:latin typeface="+mn-lt"/>
                <a:sym typeface="Trebuchet MS" panose="020B0603020202020204" pitchFamily="34" charset="0"/>
              </a:rPr>
            </a:br>
            <a:r>
              <a:rPr lang="en-US" sz="900" b="0">
                <a:latin typeface="+mn-lt"/>
                <a:sym typeface="Trebuchet MS" panose="020B0603020202020204" pitchFamily="34" charset="0"/>
              </a:rPr>
              <a:t>to update these materials after the date hereof, notwithstanding that such information may become outdated </a:t>
            </a:r>
            <a:br>
              <a:rPr lang="en-US" sz="900" b="0">
                <a:latin typeface="+mn-lt"/>
                <a:sym typeface="Trebuchet MS" panose="020B0603020202020204" pitchFamily="34" charset="0"/>
              </a:rPr>
            </a:br>
            <a:r>
              <a:rPr lang="en-US" sz="900" b="0">
                <a:latin typeface="+mn-lt"/>
                <a:sym typeface="Trebuchet MS" panose="020B0603020202020204" pitchFamily="34" charset="0"/>
              </a:rPr>
              <a:t>or inaccurate.</a:t>
            </a:r>
          </a:p>
          <a:p>
            <a:pPr indent="0">
              <a:lnSpc>
                <a:spcPct val="100000"/>
              </a:lnSpc>
            </a:pPr>
            <a:r>
              <a:rPr lang="en-US" sz="900" b="0">
                <a:latin typeface="+mn-lt"/>
                <a:sym typeface="Trebuchet MS" panose="020B0603020202020204" pitchFamily="34" charset="0"/>
              </a:rPr>
              <a:t> </a:t>
            </a:r>
          </a:p>
          <a:p>
            <a:pPr indent="0">
              <a:lnSpc>
                <a:spcPct val="100000"/>
              </a:lnSpc>
            </a:pPr>
            <a:r>
              <a:rPr lang="en-US" sz="900" b="0">
                <a:latin typeface="+mn-lt"/>
                <a:sym typeface="Trebuchet MS" panose="020B0603020202020204" pitchFamily="34" charset="0"/>
              </a:rPr>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of this document shall be deemed agreement with and consideration for the foregoing.</a:t>
            </a:r>
          </a:p>
          <a:p>
            <a:pPr indent="0">
              <a:lnSpc>
                <a:spcPct val="100000"/>
              </a:lnSpc>
            </a:pPr>
            <a:endParaRPr lang="en-US" sz="900" b="0">
              <a:latin typeface="+mn-lt"/>
              <a:sym typeface="Trebuchet MS" panose="020B0603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0">
                <a:latin typeface="+mn-lt"/>
                <a:sym typeface="Trebuchet MS" panose="020B0603020202020204" pitchFamily="34" charset="0"/>
              </a:rPr>
              <a:t>BCG does not provide fairness opinions or valuations of market transactions, and these materials should not be relied 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or operating assumptions will clearly impact the analyses and conclusions.</a:t>
            </a:r>
          </a:p>
        </p:txBody>
      </p:sp>
      <p:sp>
        <p:nvSpPr>
          <p:cNvPr id="7" name="Title 6"/>
          <p:cNvSpPr txBox="1">
            <a:spLocks/>
          </p:cNvSpPr>
          <p:nvPr/>
        </p:nvSpPr>
        <p:spPr>
          <a:xfrm>
            <a:off x="639044" y="2973076"/>
            <a:ext cx="3199529" cy="706347"/>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5100">
                <a:gradFill>
                  <a:gsLst>
                    <a:gs pos="100000">
                      <a:schemeClr val="tx2"/>
                    </a:gs>
                    <a:gs pos="2000">
                      <a:schemeClr val="accent2"/>
                    </a:gs>
                  </a:gsLst>
                  <a:lin ang="2700000" scaled="0"/>
                </a:gradFill>
                <a:latin typeface="+mn-lt"/>
                <a:sym typeface="Trebuchet MS" panose="020B0603020202020204" pitchFamily="34" charset="0"/>
              </a:rPr>
              <a:t>Disclaimer</a:t>
            </a:r>
          </a:p>
        </p:txBody>
      </p:sp>
      <p:cxnSp>
        <p:nvCxnSpPr>
          <p:cNvPr id="9" name="Straight Connector 8"/>
          <p:cNvCxnSpPr/>
          <p:nvPr/>
        </p:nvCxnSpPr>
        <p:spPr>
          <a:xfrm>
            <a:off x="4367898" y="1630185"/>
            <a:ext cx="0" cy="3392129"/>
          </a:xfrm>
          <a:prstGeom prst="line">
            <a:avLst/>
          </a:prstGeom>
          <a:ln w="9525">
            <a:solidFill>
              <a:schemeClr val="tx2"/>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 name="Date Placeholder 1"/>
          <p:cNvSpPr>
            <a:spLocks noGrp="1"/>
          </p:cNvSpPr>
          <p:nvPr>
            <p:ph type="dt" sz="half" idx="10"/>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0"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38653981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5656" name="think-cell Slide" r:id="rId6" imgW="384" imgH="384" progId="TCLayout.ActiveDocument.1">
                  <p:embed/>
                </p:oleObj>
              </mc:Choice>
              <mc:Fallback>
                <p:oleObj name="think-cell Slide" r:id="rId6" imgW="384" imgH="384" progId="TCLayout.ActiveDocument.1">
                  <p:embed/>
                  <p:pic>
                    <p:nvPicPr>
                      <p:cNvPr id="2" name="Object 1" hidden="1"/>
                      <p:cNvPicPr/>
                      <p:nvPr/>
                    </p:nvPicPr>
                    <p:blipFill>
                      <a:blip r:embed="rId7"/>
                      <a:stretch>
                        <a:fillRect/>
                      </a:stretch>
                    </p:blipFill>
                    <p:spPr>
                      <a:xfrm>
                        <a:off x="1588" y="1588"/>
                        <a:ext cx="1587" cy="1587"/>
                      </a:xfrm>
                      <a:prstGeom prst="rect">
                        <a:avLst/>
                      </a:prstGeom>
                    </p:spPr>
                  </p:pic>
                </p:oleObj>
              </mc:Fallback>
            </mc:AlternateContent>
          </a:graphicData>
        </a:graphic>
      </p:graphicFrame>
      <p:pic>
        <p:nvPicPr>
          <p:cNvPr id="9" name="TitleAndEndImages"/>
          <p:cNvPicPr>
            <a:picLocks noChangeAspect="1"/>
          </p:cNvPicPr>
          <p:nvPr userDrawn="1">
            <p:custDataLst>
              <p:tags r:id="rId3"/>
            </p:custDataLst>
          </p:nvPr>
        </p:nvPicPr>
        <p:blipFill>
          <a:blip r:embed="rId8">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8" name="Rectangle 7"/>
          <p:cNvSpPr/>
          <p:nvPr userDrawn="1"/>
        </p:nvSpPr>
        <p:spPr bwMode="black">
          <a:xfrm>
            <a:off x="630936" y="626200"/>
            <a:ext cx="8125200"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2000">
              <a:solidFill>
                <a:prstClr val="white"/>
              </a:solidFill>
              <a:latin typeface="+mn-lt"/>
              <a:sym typeface="Trebuchet MS" panose="020B0603020202020204" pitchFamily="34" charset="0"/>
            </a:endParaRPr>
          </a:p>
        </p:txBody>
      </p:sp>
      <p:sp>
        <p:nvSpPr>
          <p:cNvPr id="15" name="TextBox 14"/>
          <p:cNvSpPr txBox="1"/>
          <p:nvPr/>
        </p:nvSpPr>
        <p:spPr bwMode="white">
          <a:xfrm>
            <a:off x="924979" y="5715178"/>
            <a:ext cx="840801" cy="170110"/>
          </a:xfrm>
          <a:prstGeom prst="rect">
            <a:avLst/>
          </a:prstGeom>
          <a:noFill/>
        </p:spPr>
        <p:txBody>
          <a:bodyPr wrap="none" lIns="0" tIns="0" rIns="0" bIns="0" rtlCol="0" anchor="b">
            <a:noAutofit/>
          </a:bodyPr>
          <a:lstStyle/>
          <a:p>
            <a:pPr>
              <a:lnSpc>
                <a:spcPct val="90000"/>
              </a:lnSpc>
              <a:spcAft>
                <a:spcPts val="600"/>
              </a:spcAft>
            </a:pPr>
            <a:r>
              <a:rPr lang="en-US" sz="1200">
                <a:solidFill>
                  <a:schemeClr val="bg1"/>
                </a:solidFill>
                <a:latin typeface="+mn-lt"/>
                <a:sym typeface="Trebuchet MS" panose="020B0603020202020204" pitchFamily="34" charset="0"/>
              </a:rPr>
              <a:t>bcg.com</a:t>
            </a:r>
          </a:p>
        </p:txBody>
      </p:sp>
      <p:sp>
        <p:nvSpPr>
          <p:cNvPr id="7" name="Freeform 6"/>
          <p:cNvSpPr>
            <a:spLocks noChangeAspect="1"/>
          </p:cNvSpPr>
          <p:nvPr userDrawn="1">
            <p:custDataLst>
              <p:tags r:id="rId4"/>
            </p:custDataLst>
          </p:nvPr>
        </p:nvSpPr>
        <p:spPr bwMode="auto">
          <a:xfrm>
            <a:off x="2676858" y="2969513"/>
            <a:ext cx="4033357" cy="842974"/>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38145752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Layout guide">
    <p:spTree>
      <p:nvGrpSpPr>
        <p:cNvPr id="1" name=""/>
        <p:cNvGrpSpPr/>
        <p:nvPr/>
      </p:nvGrpSpPr>
      <p:grpSpPr>
        <a:xfrm>
          <a:off x="0" y="0"/>
          <a:ext cx="0" cy="0"/>
          <a:chOff x="0" y="0"/>
          <a:chExt cx="0" cy="0"/>
        </a:xfrm>
      </p:grpSpPr>
      <p:grpSp>
        <p:nvGrpSpPr>
          <p:cNvPr id="49" name="Group 48"/>
          <p:cNvGrpSpPr/>
          <p:nvPr userDrawn="1"/>
        </p:nvGrpSpPr>
        <p:grpSpPr>
          <a:xfrm>
            <a:off x="-600" y="-1"/>
            <a:ext cx="12193800" cy="6858001"/>
            <a:chOff x="-600" y="-1"/>
            <a:chExt cx="12193800" cy="6858001"/>
          </a:xfrm>
        </p:grpSpPr>
        <p:sp>
          <p:nvSpPr>
            <p:cNvPr id="50"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solidFill>
                <a:latin typeface="+mn-lt"/>
              </a:endParaRPr>
            </a:p>
          </p:txBody>
        </p:sp>
        <p:grpSp>
          <p:nvGrpSpPr>
            <p:cNvPr id="51" name="Baselines / anchors"/>
            <p:cNvGrpSpPr/>
            <p:nvPr userDrawn="1"/>
          </p:nvGrpSpPr>
          <p:grpSpPr>
            <a:xfrm>
              <a:off x="-600" y="622800"/>
              <a:ext cx="12193200" cy="5536800"/>
              <a:chOff x="12623800" y="622800"/>
              <a:chExt cx="11176000" cy="5536800"/>
            </a:xfrm>
          </p:grpSpPr>
          <p:cxnSp>
            <p:nvCxnSpPr>
              <p:cNvPr id="77" name="Straight Connector 76"/>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52" name="Gutter space"/>
            <p:cNvGrpSpPr/>
            <p:nvPr userDrawn="1"/>
          </p:nvGrpSpPr>
          <p:grpSpPr>
            <a:xfrm>
              <a:off x="1277000" y="623550"/>
              <a:ext cx="9638000" cy="5537047"/>
              <a:chOff x="1277000" y="623550"/>
              <a:chExt cx="9638000" cy="5537047"/>
            </a:xfrm>
          </p:grpSpPr>
          <p:sp>
            <p:nvSpPr>
              <p:cNvPr id="66"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7"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8"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9"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0"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1"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2"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3"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4"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5"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6"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53"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757"/>
                </a:solidFill>
                <a:effectLst/>
                <a:uLnTx/>
                <a:uFillTx/>
                <a:latin typeface="+mn-lt"/>
                <a:ea typeface="+mn-ea"/>
                <a:cs typeface="+mn-cs"/>
              </a:endParaRPr>
            </a:p>
          </p:txBody>
        </p:sp>
        <p:sp>
          <p:nvSpPr>
            <p:cNvPr id="54"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7"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58" name="Five column measure"/>
            <p:cNvGrpSpPr/>
            <p:nvPr userDrawn="1"/>
          </p:nvGrpSpPr>
          <p:grpSpPr>
            <a:xfrm>
              <a:off x="629400" y="5975122"/>
              <a:ext cx="10933200" cy="79536"/>
              <a:chOff x="629400" y="5975122"/>
              <a:chExt cx="10933200" cy="79536"/>
            </a:xfrm>
          </p:grpSpPr>
          <p:sp>
            <p:nvSpPr>
              <p:cNvPr id="61"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2"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3"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5"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59"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schemeClr val="bg1"/>
                </a:solidFill>
                <a:latin typeface="+mn-lt"/>
              </a:endParaRPr>
            </a:p>
          </p:txBody>
        </p:sp>
        <p:sp>
          <p:nvSpPr>
            <p:cNvPr id="60" name="Footnote example"/>
            <p:cNvSpPr txBox="1"/>
            <p:nvPr/>
          </p:nvSpPr>
          <p:spPr>
            <a:xfrm>
              <a:off x="630000" y="6144442"/>
              <a:ext cx="9030914" cy="415498"/>
            </a:xfrm>
            <a:prstGeom prst="rect">
              <a:avLst/>
            </a:prstGeom>
            <a:noFill/>
          </p:spPr>
          <p:txBody>
            <a:bodyPr wrap="square" lIns="0" tIns="0" rIns="0" bIns="0" rtlCol="0" anchor="b">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56"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11463892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347248255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D. 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6680" name="think-cell Slide" r:id="rId7" imgW="384" imgH="384" progId="TCLayout.ActiveDocument.1">
                  <p:embed/>
                </p:oleObj>
              </mc:Choice>
              <mc:Fallback>
                <p:oleObj name="think-cell Slide" r:id="rId7" imgW="384" imgH="384" progId="TCLayout.ActiveDocument.1">
                  <p:embed/>
                  <p:pic>
                    <p:nvPicPr>
                      <p:cNvPr id="3" name="Object 2" hidden="1"/>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400" b="0" i="0" baseline="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4" name="Rectangle 13"/>
          <p:cNvSpPr/>
          <p:nvPr userDrawn="1"/>
        </p:nvSpPr>
        <p:spPr>
          <a:xfrm>
            <a:off x="0" y="5279183"/>
            <a:ext cx="12192000" cy="157881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pic>
        <p:nvPicPr>
          <p:cNvPr id="18" name="Picture 17"/>
          <p:cNvPicPr>
            <a:picLocks noChangeAspect="1"/>
          </p:cNvPicPr>
          <p:nvPr userDrawn="1"/>
        </p:nvPicPr>
        <p:blipFill rotWithShape="1">
          <a:blip r:embed="rId9">
            <a:extLst>
              <a:ext uri="{28A0092B-C50C-407E-A947-70E740481C1C}">
                <a14:useLocalDpi xmlns:a14="http://schemas.microsoft.com/office/drawing/2010/main" val="0"/>
              </a:ext>
            </a:extLst>
          </a:blip>
          <a:srcRect l="1731" t="8741" r="102" b="27"/>
          <a:stretch/>
        </p:blipFill>
        <p:spPr>
          <a:xfrm rot="16200000" flipH="1">
            <a:off x="8471921" y="1973272"/>
            <a:ext cx="580573" cy="6858000"/>
          </a:xfrm>
          <a:prstGeom prst="rect">
            <a:avLst/>
          </a:prstGeom>
        </p:spPr>
      </p:pic>
      <p:pic>
        <p:nvPicPr>
          <p:cNvPr id="15" name="TitleAndEndImages"/>
          <p:cNvPicPr>
            <a:picLocks noChangeAspect="1"/>
          </p:cNvPicPr>
          <p:nvPr userDrawn="1">
            <p:custDataLst>
              <p:tags r:id="rId4"/>
            </p:custDataLst>
          </p:nvPr>
        </p:nvPicPr>
        <p:blipFill rotWithShape="1">
          <a:blip r:embed="rId10">
            <a:extLst>
              <a:ext uri="{28A0092B-C50C-407E-A947-70E740481C1C}">
                <a14:useLocalDpi xmlns:a14="http://schemas.microsoft.com/office/drawing/2010/main" val="0"/>
              </a:ext>
            </a:extLst>
          </a:blip>
          <a:srcRect b="23056"/>
          <a:stretch/>
        </p:blipFill>
        <p:spPr>
          <a:xfrm flipH="1">
            <a:off x="0" y="0"/>
            <a:ext cx="12192000" cy="5276850"/>
          </a:xfrm>
          <a:prstGeom prst="rect">
            <a:avLst/>
          </a:prstGeom>
        </p:spPr>
      </p:pic>
      <p:sp>
        <p:nvSpPr>
          <p:cNvPr id="20" name="Picture Placeholder 8"/>
          <p:cNvSpPr>
            <a:spLocks noGrp="1"/>
          </p:cNvSpPr>
          <p:nvPr>
            <p:ph type="pic" sz="quarter" idx="13" hasCustomPrompt="1"/>
          </p:nvPr>
        </p:nvSpPr>
        <p:spPr>
          <a:xfrm>
            <a:off x="9366561" y="5570642"/>
            <a:ext cx="1867935" cy="896833"/>
          </a:xfrm>
          <a:prstGeom prst="rect">
            <a:avLst/>
          </a:prstGeom>
        </p:spPr>
        <p:txBody>
          <a:bodyPr anchor="b"/>
          <a:lstStyle>
            <a:lvl1pPr algn="ctr">
              <a:defRPr sz="1600">
                <a:solidFill>
                  <a:schemeClr val="tx1"/>
                </a:solidFill>
                <a:latin typeface="Trebuchet MS" panose="020B0603020202020204" pitchFamily="34" charset="0"/>
                <a:sym typeface="Trebuchet MS" panose="020B0603020202020204" pitchFamily="34" charset="0"/>
              </a:defRPr>
            </a:lvl1pPr>
          </a:lstStyle>
          <a:p>
            <a:r>
              <a:rPr lang="en-US"/>
              <a:t>Logo</a:t>
            </a:r>
          </a:p>
        </p:txBody>
      </p:sp>
      <p:sp>
        <p:nvSpPr>
          <p:cNvPr id="21" name="Rectangle 20"/>
          <p:cNvSpPr/>
          <p:nvPr userDrawn="1"/>
        </p:nvSpPr>
        <p:spPr bwMode="black">
          <a:xfrm>
            <a:off x="630936" y="626200"/>
            <a:ext cx="8125200"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2000">
              <a:solidFill>
                <a:prstClr val="white"/>
              </a:solidFill>
              <a:latin typeface="+mn-lt"/>
              <a:sym typeface="Trebuchet MS" panose="020B0603020202020204" pitchFamily="34" charset="0"/>
            </a:endParaRPr>
          </a:p>
        </p:txBody>
      </p:sp>
      <p:sp>
        <p:nvSpPr>
          <p:cNvPr id="22" name="Text Placeholder 6"/>
          <p:cNvSpPr>
            <a:spLocks noGrp="1"/>
          </p:cNvSpPr>
          <p:nvPr>
            <p:ph type="body" sz="quarter" idx="12" hasCustomPrompt="1"/>
          </p:nvPr>
        </p:nvSpPr>
        <p:spPr bwMode="black">
          <a:xfrm>
            <a:off x="1117415" y="6207842"/>
            <a:ext cx="6868800" cy="327148"/>
          </a:xfrm>
          <a:prstGeom prst="rect">
            <a:avLst/>
          </a:prstGeom>
          <a:noFill/>
        </p:spPr>
        <p:txBody>
          <a:bodyPr anchor="ctr"/>
          <a:lstStyle>
            <a:lvl1pPr algn="l">
              <a:lnSpc>
                <a:spcPct val="110000"/>
              </a:lnSpc>
              <a:buNone/>
              <a:defRPr sz="1200" b="1" cap="all" baseline="0">
                <a:solidFill>
                  <a:schemeClr val="accent5"/>
                </a:solidFill>
                <a:latin typeface="+mn-lt"/>
                <a:sym typeface="Trebuchet MS" panose="020B0603020202020204" pitchFamily="34" charset="0"/>
              </a:defRPr>
            </a:lvl1pPr>
            <a:lvl2pPr algn="ctr">
              <a:buNone/>
              <a:defRPr/>
            </a:lvl2pPr>
            <a:lvl3pPr marL="0" indent="0" algn="ctr">
              <a:buNone/>
              <a:defRPr/>
            </a:lvl3pPr>
            <a:lvl4pPr marL="228600" indent="0" algn="ctr">
              <a:buNone/>
              <a:defRPr/>
            </a:lvl4pPr>
            <a:lvl5pPr marL="457200" indent="0" algn="ctr">
              <a:buNone/>
              <a:defRPr/>
            </a:lvl5pPr>
          </a:lstStyle>
          <a:p>
            <a:pPr lvl="0"/>
            <a:r>
              <a:rPr lang="en-US"/>
              <a:t>Click to edit date/place</a:t>
            </a:r>
          </a:p>
        </p:txBody>
      </p:sp>
      <p:sp>
        <p:nvSpPr>
          <p:cNvPr id="26" name="Subtitle 2"/>
          <p:cNvSpPr>
            <a:spLocks noGrp="1"/>
          </p:cNvSpPr>
          <p:nvPr>
            <p:ph type="subTitle" idx="1" hasCustomPrompt="1"/>
          </p:nvPr>
        </p:nvSpPr>
        <p:spPr bwMode="white">
          <a:xfrm>
            <a:off x="1117415" y="5495706"/>
            <a:ext cx="6868800" cy="436195"/>
          </a:xfrm>
          <a:prstGeom prst="rect">
            <a:avLst/>
          </a:prstGeom>
        </p:spPr>
        <p:txBody>
          <a:bodyPr anchor="ctr"/>
          <a:lstStyle>
            <a:lvl1pPr marL="0" indent="0" algn="l">
              <a:lnSpc>
                <a:spcPct val="110000"/>
              </a:lnSpc>
              <a:buNone/>
              <a:defRPr sz="1600">
                <a:solidFill>
                  <a:schemeClr val="bg1"/>
                </a:solidFill>
                <a:latin typeface="+mn-lt"/>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in sentence case</a:t>
            </a:r>
          </a:p>
        </p:txBody>
      </p:sp>
      <p:sp>
        <p:nvSpPr>
          <p:cNvPr id="27" name="Title 1"/>
          <p:cNvSpPr>
            <a:spLocks noGrp="1"/>
          </p:cNvSpPr>
          <p:nvPr>
            <p:ph type="ctrTitle" hasCustomPrompt="1"/>
          </p:nvPr>
        </p:nvSpPr>
        <p:spPr bwMode="ltGray">
          <a:xfrm>
            <a:off x="1117415" y="1886242"/>
            <a:ext cx="6868800" cy="3138423"/>
          </a:xfrm>
        </p:spPr>
        <p:txBody>
          <a:bodyPr anchor="b">
            <a:normAutofit/>
          </a:bodyPr>
          <a:lstStyle>
            <a:lvl1pPr algn="l">
              <a:lnSpc>
                <a:spcPct val="93000"/>
              </a:lnSpc>
              <a:defRPr sz="5400">
                <a:solidFill>
                  <a:schemeClr val="bg1"/>
                </a:solidFill>
                <a:latin typeface="+mj-lt"/>
                <a:sym typeface="Trebuchet MS" panose="020B0603020202020204" pitchFamily="34" charset="0"/>
              </a:defRPr>
            </a:lvl1pPr>
          </a:lstStyle>
          <a:p>
            <a:r>
              <a:rPr lang="en-US"/>
              <a:t>Title in Title Case</a:t>
            </a:r>
          </a:p>
        </p:txBody>
      </p:sp>
      <p:sp>
        <p:nvSpPr>
          <p:cNvPr id="13" name="Freeform 12"/>
          <p:cNvSpPr>
            <a:spLocks noChangeAspect="1"/>
          </p:cNvSpPr>
          <p:nvPr userDrawn="1">
            <p:custDataLst>
              <p:tags r:id="rId5"/>
            </p:custDataLst>
          </p:nvPr>
        </p:nvSpPr>
        <p:spPr bwMode="auto">
          <a:xfrm>
            <a:off x="1117415" y="1112679"/>
            <a:ext cx="2327644" cy="486479"/>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396297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8" name="Title 7"/>
          <p:cNvSpPr>
            <a:spLocks noGrp="1"/>
          </p:cNvSpPr>
          <p:nvPr>
            <p:ph type="title" hasCustomPrompt="1"/>
          </p:nvPr>
        </p:nvSpPr>
        <p:spPr>
          <a:xfrm>
            <a:off x="630000" y="622800"/>
            <a:ext cx="10933350" cy="332399"/>
          </a:xfr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2210371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p:txBody>
          <a:bodyPr/>
          <a:lstStyle/>
          <a:p>
            <a:r>
              <a:rPr lang="en-US"/>
              <a:t>Click to add title</a:t>
            </a:r>
          </a:p>
        </p:txBody>
      </p:sp>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629400" y="2085628"/>
            <a:ext cx="10933950" cy="4072976"/>
          </a:xfrm>
        </p:spPr>
        <p:txBody>
          <a:bodyPr/>
          <a:lstStyle>
            <a:lvl1pPr>
              <a:lnSpc>
                <a:spcPct val="100000"/>
              </a:lnSpc>
              <a:spcBef>
                <a:spcPts val="0"/>
              </a:spcBef>
              <a:spcAft>
                <a:spcPts val="0"/>
              </a:spcAft>
              <a:defRPr/>
            </a:lvl1pPr>
            <a:lvl2pPr>
              <a:lnSpc>
                <a:spcPct val="100000"/>
              </a:lnSpc>
              <a:spcBef>
                <a:spcPts val="0"/>
              </a:spcBef>
              <a:spcAft>
                <a:spcPts val="0"/>
              </a:spcAft>
              <a:defRPr/>
            </a:lvl2pPr>
            <a:lvl3pPr>
              <a:lnSpc>
                <a:spcPct val="100000"/>
              </a:lnSpc>
              <a:spcBef>
                <a:spcPts val="0"/>
              </a:spcBef>
              <a:spcAft>
                <a:spcPts val="0"/>
              </a:spcAft>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9860766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D. Gray slice heading">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7" name="Rectangle 6"/>
          <p:cNvSpPr/>
          <p:nvPr userDrawn="1"/>
        </p:nvSpPr>
        <p:spPr bwMode="white">
          <a:xfrm>
            <a:off x="1" y="-1309"/>
            <a:ext cx="46944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8" name="Subtitle 2"/>
          <p:cNvSpPr>
            <a:spLocks noGrp="1"/>
          </p:cNvSpPr>
          <p:nvPr>
            <p:ph type="subTitle" idx="13" hasCustomPrompt="1"/>
          </p:nvPr>
        </p:nvSpPr>
        <p:spPr>
          <a:xfrm>
            <a:off x="630000" y="2158987"/>
            <a:ext cx="3744000" cy="541687"/>
          </a:xfrm>
          <a:prstGeom prst="rect">
            <a:avLst/>
          </a:prstGeom>
        </p:spPr>
        <p:txBody>
          <a:bodyPr>
            <a:noAutofit/>
          </a:bodyPr>
          <a:lstStyle>
            <a:lvl1pPr marL="0" indent="0" algn="l">
              <a:buNone/>
              <a:defRPr sz="1600">
                <a:solidFill>
                  <a:schemeClr val="tx2"/>
                </a:solidFill>
                <a:latin typeface="+mn-lt"/>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9" name="Title 4"/>
          <p:cNvSpPr>
            <a:spLocks noGrp="1"/>
          </p:cNvSpPr>
          <p:nvPr>
            <p:ph type="title" hasCustomPrompt="1"/>
          </p:nvPr>
        </p:nvSpPr>
        <p:spPr>
          <a:xfrm>
            <a:off x="630000" y="1227048"/>
            <a:ext cx="3744000" cy="664797"/>
          </a:xfrm>
        </p:spPr>
        <p:txBody>
          <a:bodyPr anchor="t">
            <a:noAutofit/>
          </a:bodyPr>
          <a:lstStyle>
            <a:lvl1pPr>
              <a:defRPr sz="240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40725038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 Section header box">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8" name="Title 1"/>
          <p:cNvSpPr>
            <a:spLocks noGrp="1"/>
          </p:cNvSpPr>
          <p:nvPr>
            <p:ph type="title" hasCustomPrompt="1"/>
          </p:nvPr>
        </p:nvSpPr>
        <p:spPr bwMode="blackWhite">
          <a:xfrm>
            <a:off x="1284742" y="2668041"/>
            <a:ext cx="9620491" cy="3201026"/>
          </a:xfrm>
          <a:prstGeom prst="rect">
            <a:avLst/>
          </a:prstGeom>
          <a:ln w="9525">
            <a:noFill/>
          </a:ln>
          <a:extLst>
            <a:ext uri="{91240B29-F687-4F45-9708-019B960494DF}">
              <a14:hiddenLine xmlns:a14="http://schemas.microsoft.com/office/drawing/2010/main" w="9525">
                <a:solidFill>
                  <a:schemeClr val="bg1"/>
                </a:solidFill>
              </a14:hiddenLine>
            </a:ext>
          </a:extLst>
        </p:spPr>
        <p:txBody>
          <a:bodyPr lIns="274320" tIns="274320" rIns="274320" bIns="137160"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tx2"/>
                </a:solidFill>
                <a:latin typeface="+mj-lt"/>
                <a:ea typeface="+mn-ea"/>
                <a:cs typeface="Arial" panose="020B0604020202020204" pitchFamily="34" charset="0"/>
                <a:sym typeface="Trebuchet MS" panose="020B0603020202020204" pitchFamily="34" charset="0"/>
              </a:defRPr>
            </a:lvl1pPr>
          </a:lstStyle>
          <a:p>
            <a:r>
              <a:rPr lang="en-US"/>
              <a:t>Click to add section title</a:t>
            </a:r>
          </a:p>
        </p:txBody>
      </p:sp>
      <p:sp>
        <p:nvSpPr>
          <p:cNvPr id="11" name="Rectangle 10"/>
          <p:cNvSpPr/>
          <p:nvPr userDrawn="1"/>
        </p:nvSpPr>
        <p:spPr bwMode="white">
          <a:xfrm>
            <a:off x="1280693" y="1424081"/>
            <a:ext cx="951721" cy="951721"/>
          </a:xfrm>
          <a:prstGeom prst="rect">
            <a:avLst/>
          </a:prstGeom>
          <a:noFill/>
          <a:ln>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844149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chemeClr val="bg1"/>
        </a:solidFill>
        <a:effectLst/>
      </p:bgPr>
    </p:bg>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Title 1"/>
          <p:cNvSpPr>
            <a:spLocks noGrp="1"/>
          </p:cNvSpPr>
          <p:nvPr>
            <p:ph type="title" hasCustomPrompt="1"/>
          </p:nvPr>
        </p:nvSpPr>
        <p:spPr bwMode="blackWhite">
          <a:xfrm>
            <a:off x="630000" y="3826800"/>
            <a:ext cx="10936800" cy="2041200"/>
          </a:xfrm>
        </p:spPr>
        <p:txBody>
          <a:bodyPr anchor="t">
            <a:noAutofit/>
          </a:bodyPr>
          <a:lstStyle>
            <a:lvl1pPr>
              <a:defRPr sz="5400">
                <a:solidFill>
                  <a:schemeClr val="tx2"/>
                </a:solidFill>
                <a:latin typeface="+mj-lt"/>
                <a:sym typeface="Trebuchet MS" panose="020B0603020202020204" pitchFamily="34" charset="0"/>
              </a:defRPr>
            </a:lvl1pPr>
          </a:lstStyle>
          <a:p>
            <a:r>
              <a:rPr lang="en-US"/>
              <a:t>Click to add section title</a:t>
            </a:r>
          </a:p>
        </p:txBody>
      </p:sp>
      <p:cxnSp>
        <p:nvCxnSpPr>
          <p:cNvPr id="10" name="Straight Connector 9"/>
          <p:cNvCxnSpPr/>
          <p:nvPr userDrawn="1"/>
        </p:nvCxnSpPr>
        <p:spPr bwMode="white">
          <a:xfrm>
            <a:off x="630000" y="3680016"/>
            <a:ext cx="11558587" cy="0"/>
          </a:xfrm>
          <a:prstGeom prst="line">
            <a:avLst/>
          </a:prstGeom>
          <a:ln w="19050"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09998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D. White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4064994" y="0"/>
            <a:ext cx="416951" cy="6858000"/>
          </a:xfrm>
          <a:prstGeom prst="rect">
            <a:avLst/>
          </a:prstGeom>
        </p:spPr>
      </p:pic>
      <p:sp>
        <p:nvSpPr>
          <p:cNvPr id="18" name="Date Placeholder 1"/>
          <p:cNvSpPr>
            <a:spLocks noGrp="1"/>
          </p:cNvSpPr>
          <p:nvPr>
            <p:ph type="dt" sz="half" idx="31"/>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0" name="TextBox 19"/>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24" name="Rectangle 23"/>
          <p:cNvSpPr/>
          <p:nvPr userDrawn="1"/>
        </p:nvSpPr>
        <p:spPr bwMode="white">
          <a:xfrm>
            <a:off x="0" y="0"/>
            <a:ext cx="407950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25" name="Title 4"/>
          <p:cNvSpPr>
            <a:spLocks noGrp="1"/>
          </p:cNvSpPr>
          <p:nvPr>
            <p:ph type="title" hasCustomPrompt="1"/>
          </p:nvPr>
        </p:nvSpPr>
        <p:spPr>
          <a:xfrm>
            <a:off x="630000" y="2681103"/>
            <a:ext cx="3127881" cy="1495794"/>
          </a:xfrm>
          <a:prstGeom prst="rect">
            <a:avLst/>
          </a:prstGeom>
        </p:spPr>
        <p:txBody>
          <a:bodyPr anchor="ctr">
            <a:noAutofit/>
          </a:bodyPr>
          <a:lstStyle>
            <a:lvl1pPr>
              <a:defRPr sz="240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27241514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D. Green highlight">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7165606" y="0"/>
            <a:ext cx="416951" cy="6858000"/>
          </a:xfrm>
          <a:prstGeom prst="rect">
            <a:avLst/>
          </a:prstGeom>
        </p:spPr>
      </p:pic>
      <p:sp>
        <p:nvSpPr>
          <p:cNvPr id="14" name="Rectangle 13"/>
          <p:cNvSpPr/>
          <p:nvPr userDrawn="1"/>
        </p:nvSpPr>
        <p:spPr bwMode="white">
          <a:xfrm>
            <a:off x="0" y="0"/>
            <a:ext cx="717195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8"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9" name="TextBox 18"/>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2" name="Title 1"/>
          <p:cNvSpPr>
            <a:spLocks noGrp="1"/>
          </p:cNvSpPr>
          <p:nvPr>
            <p:ph type="title" hasCustomPrompt="1"/>
          </p:nvPr>
        </p:nvSpPr>
        <p:spPr>
          <a:xfrm>
            <a:off x="630000" y="622800"/>
            <a:ext cx="6276529" cy="332399"/>
          </a:xfrm>
          <a:prstGeom prst="rect">
            <a:avLst/>
          </a:prstGeo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0051730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D. Four column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9029246" y="0"/>
            <a:ext cx="416951" cy="6858000"/>
          </a:xfrm>
          <a:prstGeom prst="rect">
            <a:avLst/>
          </a:prstGeom>
        </p:spPr>
      </p:pic>
      <p:sp>
        <p:nvSpPr>
          <p:cNvPr id="10" name="Rectangle 9"/>
          <p:cNvSpPr/>
          <p:nvPr userDrawn="1"/>
        </p:nvSpPr>
        <p:spPr bwMode="white">
          <a:xfrm>
            <a:off x="0" y="0"/>
            <a:ext cx="903427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2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630000" y="622800"/>
            <a:ext cx="8101584" cy="332399"/>
          </a:xfrm>
          <a:prstGeom prst="rect">
            <a:avLst/>
          </a:prstGeo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4988139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D. Green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24" name="Title 4"/>
          <p:cNvSpPr>
            <a:spLocks noGrp="1"/>
          </p:cNvSpPr>
          <p:nvPr>
            <p:ph type="title" hasCustomPrompt="1"/>
          </p:nvPr>
        </p:nvSpPr>
        <p:spPr>
          <a:xfrm>
            <a:off x="630000" y="2681103"/>
            <a:ext cx="3127881" cy="1495794"/>
          </a:xfrm>
          <a:prstGeom prst="rect">
            <a:avLst/>
          </a:prstGeom>
        </p:spPr>
        <p:txBody>
          <a:bodyPr anchor="ctr">
            <a:noAutofit/>
          </a:bodyPr>
          <a:lstStyle>
            <a:lvl1pPr>
              <a:defRPr sz="2400">
                <a:solidFill>
                  <a:schemeClr val="bg1"/>
                </a:solidFill>
                <a:latin typeface="+mj-lt"/>
                <a:sym typeface="Trebuchet MS" panose="020B0603020202020204" pitchFamily="34" charset="0"/>
              </a:defRPr>
            </a:lvl1pPr>
          </a:lstStyle>
          <a:p>
            <a:r>
              <a:rPr lang="en-US"/>
              <a:t>Click to add title</a:t>
            </a:r>
          </a:p>
        </p:txBody>
      </p:sp>
      <p:sp>
        <p:nvSpPr>
          <p:cNvPr id="26" name="Rectangle 25"/>
          <p:cNvSpPr/>
          <p:nvPr userDrawn="1"/>
        </p:nvSpPr>
        <p:spPr bwMode="ltGray">
          <a:xfrm>
            <a:off x="4080763" y="-1309"/>
            <a:ext cx="8111237"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25" name="Date Placeholder 1"/>
          <p:cNvSpPr>
            <a:spLocks noGrp="1"/>
          </p:cNvSpPr>
          <p:nvPr>
            <p:ph type="dt" sz="half" idx="29"/>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2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28" name="TextBox 2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7831734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04" name="think-cell Slide" r:id="rId7" imgW="384" imgH="384" progId="TCLayout.ActiveDocument.1">
                  <p:embed/>
                </p:oleObj>
              </mc:Choice>
              <mc:Fallback>
                <p:oleObj name="think-cell Slide" r:id="rId7" imgW="384" imgH="384" progId="TCLayout.ActiveDocument.1">
                  <p:embed/>
                  <p:pic>
                    <p:nvPicPr>
                      <p:cNvPr id="4" name="Object 3" hidden="1"/>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3" name="Rectangle 2" hidden="1"/>
          <p:cNvSpPr/>
          <p:nvPr userDrawn="1">
            <p:custDataLst>
              <p:tags r:id="rId3"/>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400" b="0" i="0" baseline="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4" name="Rectangle 13"/>
          <p:cNvSpPr/>
          <p:nvPr userDrawn="1"/>
        </p:nvSpPr>
        <p:spPr>
          <a:xfrm>
            <a:off x="0" y="5279183"/>
            <a:ext cx="12192000" cy="157881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pic>
        <p:nvPicPr>
          <p:cNvPr id="18" name="Picture 17"/>
          <p:cNvPicPr>
            <a:picLocks noChangeAspect="1"/>
          </p:cNvPicPr>
          <p:nvPr userDrawn="1"/>
        </p:nvPicPr>
        <p:blipFill rotWithShape="1">
          <a:blip r:embed="rId9">
            <a:extLst>
              <a:ext uri="{28A0092B-C50C-407E-A947-70E740481C1C}">
                <a14:useLocalDpi xmlns:a14="http://schemas.microsoft.com/office/drawing/2010/main" val="0"/>
              </a:ext>
            </a:extLst>
          </a:blip>
          <a:srcRect l="1731" t="8741" r="102" b="27"/>
          <a:stretch/>
        </p:blipFill>
        <p:spPr>
          <a:xfrm rot="16200000" flipH="1">
            <a:off x="8471921" y="1973272"/>
            <a:ext cx="580573" cy="6858000"/>
          </a:xfrm>
          <a:prstGeom prst="rect">
            <a:avLst/>
          </a:prstGeom>
        </p:spPr>
      </p:pic>
      <p:pic>
        <p:nvPicPr>
          <p:cNvPr id="15" name="TitleAndEndImages"/>
          <p:cNvPicPr>
            <a:picLocks noChangeAspect="1"/>
          </p:cNvPicPr>
          <p:nvPr userDrawn="1">
            <p:custDataLst>
              <p:tags r:id="rId4"/>
            </p:custDataLst>
          </p:nvPr>
        </p:nvPicPr>
        <p:blipFill rotWithShape="1">
          <a:blip r:embed="rId10">
            <a:extLst>
              <a:ext uri="{28A0092B-C50C-407E-A947-70E740481C1C}">
                <a14:useLocalDpi xmlns:a14="http://schemas.microsoft.com/office/drawing/2010/main" val="0"/>
              </a:ext>
            </a:extLst>
          </a:blip>
          <a:srcRect b="23056"/>
          <a:stretch/>
        </p:blipFill>
        <p:spPr>
          <a:xfrm flipH="1">
            <a:off x="0" y="0"/>
            <a:ext cx="12192000" cy="5276850"/>
          </a:xfrm>
          <a:prstGeom prst="rect">
            <a:avLst/>
          </a:prstGeom>
        </p:spPr>
      </p:pic>
      <p:sp>
        <p:nvSpPr>
          <p:cNvPr id="20" name="Picture Placeholder 8"/>
          <p:cNvSpPr>
            <a:spLocks noGrp="1"/>
          </p:cNvSpPr>
          <p:nvPr>
            <p:ph type="pic" sz="quarter" idx="13" hasCustomPrompt="1"/>
          </p:nvPr>
        </p:nvSpPr>
        <p:spPr>
          <a:xfrm>
            <a:off x="9366561" y="5570642"/>
            <a:ext cx="1867935" cy="896833"/>
          </a:xfrm>
          <a:prstGeom prst="rect">
            <a:avLst/>
          </a:prstGeom>
        </p:spPr>
        <p:txBody>
          <a:bodyPr anchor="b"/>
          <a:lstStyle>
            <a:lvl1pPr algn="ctr">
              <a:defRPr sz="1600">
                <a:solidFill>
                  <a:schemeClr val="tx1"/>
                </a:solidFill>
                <a:latin typeface="Trebuchet MS" panose="020B0603020202020204" pitchFamily="34" charset="0"/>
                <a:sym typeface="Trebuchet MS" panose="020B0603020202020204" pitchFamily="34" charset="0"/>
              </a:defRPr>
            </a:lvl1pPr>
          </a:lstStyle>
          <a:p>
            <a:r>
              <a:rPr lang="en-US"/>
              <a:t>Logo</a:t>
            </a:r>
          </a:p>
        </p:txBody>
      </p:sp>
      <p:sp>
        <p:nvSpPr>
          <p:cNvPr id="21" name="Rectangle 20"/>
          <p:cNvSpPr/>
          <p:nvPr userDrawn="1"/>
        </p:nvSpPr>
        <p:spPr bwMode="black">
          <a:xfrm>
            <a:off x="630936" y="626200"/>
            <a:ext cx="8125200"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2000">
              <a:solidFill>
                <a:prstClr val="white"/>
              </a:solidFill>
              <a:latin typeface="+mn-lt"/>
              <a:sym typeface="Trebuchet MS" panose="020B0603020202020204" pitchFamily="34" charset="0"/>
            </a:endParaRPr>
          </a:p>
        </p:txBody>
      </p:sp>
      <p:sp>
        <p:nvSpPr>
          <p:cNvPr id="22" name="Text Placeholder 6"/>
          <p:cNvSpPr>
            <a:spLocks noGrp="1"/>
          </p:cNvSpPr>
          <p:nvPr>
            <p:ph type="body" sz="quarter" idx="12" hasCustomPrompt="1"/>
          </p:nvPr>
        </p:nvSpPr>
        <p:spPr bwMode="black">
          <a:xfrm>
            <a:off x="1117415" y="6207842"/>
            <a:ext cx="6868800" cy="327148"/>
          </a:xfrm>
          <a:prstGeom prst="rect">
            <a:avLst/>
          </a:prstGeom>
          <a:noFill/>
        </p:spPr>
        <p:txBody>
          <a:bodyPr anchor="ctr"/>
          <a:lstStyle>
            <a:lvl1pPr algn="l">
              <a:lnSpc>
                <a:spcPct val="110000"/>
              </a:lnSpc>
              <a:buNone/>
              <a:defRPr sz="1200" b="1" cap="all" baseline="0">
                <a:solidFill>
                  <a:schemeClr val="accent5"/>
                </a:solidFill>
                <a:latin typeface="+mn-lt"/>
                <a:sym typeface="Trebuchet MS" panose="020B0603020202020204" pitchFamily="34" charset="0"/>
              </a:defRPr>
            </a:lvl1pPr>
            <a:lvl2pPr algn="ctr">
              <a:buNone/>
              <a:defRPr/>
            </a:lvl2pPr>
            <a:lvl3pPr marL="0" indent="0" algn="ctr">
              <a:buNone/>
              <a:defRPr/>
            </a:lvl3pPr>
            <a:lvl4pPr marL="228600" indent="0" algn="ctr">
              <a:buNone/>
              <a:defRPr/>
            </a:lvl4pPr>
            <a:lvl5pPr marL="457200" indent="0" algn="ctr">
              <a:buNone/>
              <a:defRPr/>
            </a:lvl5pPr>
          </a:lstStyle>
          <a:p>
            <a:pPr lvl="0"/>
            <a:r>
              <a:rPr lang="en-US"/>
              <a:t>Click to edit date/place</a:t>
            </a:r>
          </a:p>
        </p:txBody>
      </p:sp>
      <p:sp>
        <p:nvSpPr>
          <p:cNvPr id="26" name="Subtitle 2"/>
          <p:cNvSpPr>
            <a:spLocks noGrp="1"/>
          </p:cNvSpPr>
          <p:nvPr>
            <p:ph type="subTitle" idx="1" hasCustomPrompt="1"/>
          </p:nvPr>
        </p:nvSpPr>
        <p:spPr bwMode="white">
          <a:xfrm>
            <a:off x="1117415" y="5495706"/>
            <a:ext cx="6868800" cy="436195"/>
          </a:xfrm>
          <a:prstGeom prst="rect">
            <a:avLst/>
          </a:prstGeom>
        </p:spPr>
        <p:txBody>
          <a:bodyPr anchor="ctr"/>
          <a:lstStyle>
            <a:lvl1pPr marL="0" indent="0" algn="l">
              <a:lnSpc>
                <a:spcPct val="110000"/>
              </a:lnSpc>
              <a:buNone/>
              <a:defRPr sz="1600" baseline="0">
                <a:solidFill>
                  <a:schemeClr val="bg1"/>
                </a:solidFill>
                <a:latin typeface="+mn-lt"/>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in sentence case</a:t>
            </a:r>
          </a:p>
        </p:txBody>
      </p:sp>
      <p:sp>
        <p:nvSpPr>
          <p:cNvPr id="27" name="Title 1"/>
          <p:cNvSpPr>
            <a:spLocks noGrp="1"/>
          </p:cNvSpPr>
          <p:nvPr>
            <p:ph type="ctrTitle" hasCustomPrompt="1"/>
          </p:nvPr>
        </p:nvSpPr>
        <p:spPr bwMode="ltGray">
          <a:xfrm>
            <a:off x="1117415" y="1886242"/>
            <a:ext cx="6868800" cy="3138423"/>
          </a:xfrm>
          <a:prstGeom prst="rect">
            <a:avLst/>
          </a:prstGeom>
        </p:spPr>
        <p:txBody>
          <a:bodyPr anchor="b">
            <a:normAutofit/>
          </a:bodyPr>
          <a:lstStyle>
            <a:lvl1pPr algn="l">
              <a:lnSpc>
                <a:spcPct val="93000"/>
              </a:lnSpc>
              <a:defRPr sz="5400" baseline="0">
                <a:solidFill>
                  <a:schemeClr val="bg1"/>
                </a:solidFill>
                <a:latin typeface="+mj-lt"/>
                <a:sym typeface="Trebuchet MS" panose="020B0603020202020204" pitchFamily="34" charset="0"/>
              </a:defRPr>
            </a:lvl1pPr>
          </a:lstStyle>
          <a:p>
            <a:r>
              <a:rPr lang="en-US"/>
              <a:t>Title in Title Case</a:t>
            </a:r>
          </a:p>
        </p:txBody>
      </p:sp>
      <p:sp>
        <p:nvSpPr>
          <p:cNvPr id="33" name="Freeform 32"/>
          <p:cNvSpPr>
            <a:spLocks noChangeAspect="1"/>
          </p:cNvSpPr>
          <p:nvPr userDrawn="1">
            <p:custDataLst>
              <p:tags r:id="rId5"/>
            </p:custDataLst>
          </p:nvPr>
        </p:nvSpPr>
        <p:spPr bwMode="auto">
          <a:xfrm>
            <a:off x="1117415" y="1112679"/>
            <a:ext cx="2327644" cy="486479"/>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12400151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D. Green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5689582" y="0"/>
            <a:ext cx="416951" cy="6858000"/>
          </a:xfrm>
          <a:prstGeom prst="rect">
            <a:avLst/>
          </a:prstGeom>
        </p:spPr>
      </p:pic>
      <p:sp>
        <p:nvSpPr>
          <p:cNvPr id="11" name="Rectangle 10"/>
          <p:cNvSpPr/>
          <p:nvPr userDrawn="1"/>
        </p:nvSpPr>
        <p:spPr>
          <a:xfrm>
            <a:off x="6096000" y="0"/>
            <a:ext cx="6096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2"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3" name="Title 1"/>
          <p:cNvSpPr>
            <a:spLocks noGrp="1"/>
          </p:cNvSpPr>
          <p:nvPr>
            <p:ph type="title" hasCustomPrompt="1"/>
          </p:nvPr>
        </p:nvSpPr>
        <p:spPr bwMode="blackWhite">
          <a:xfrm>
            <a:off x="630000" y="1785600"/>
            <a:ext cx="4388400" cy="3286800"/>
          </a:xfrm>
          <a:prstGeom prst="rect">
            <a:avLst/>
          </a:prstGeom>
          <a:noFill/>
        </p:spPr>
        <p:txBody>
          <a:bodyPr wrap="square" lIns="0" tIns="0" rIns="320040" bIns="0" anchor="ctr">
            <a:noAutofit/>
          </a:bodyPr>
          <a:lstStyle>
            <a:lvl1pPr>
              <a:defRPr sz="4400">
                <a:solidFill>
                  <a:schemeClr val="bg1"/>
                </a:solidFill>
                <a:latin typeface="+mj-lt"/>
                <a:sym typeface="Trebuchet MS" panose="020B0603020202020204" pitchFamily="34" charset="0"/>
              </a:defRPr>
            </a:lvl1pPr>
          </a:lstStyle>
          <a:p>
            <a:r>
              <a:rPr lang="en-US"/>
              <a:t>Click to add title</a:t>
            </a:r>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lumMod val="50000"/>
                </a:schemeClr>
              </a:solidFill>
              <a:latin typeface="+mn-lt"/>
              <a:ea typeface="+mn-ea"/>
              <a:cs typeface="+mn-cs"/>
              <a:sym typeface="Trebuchet MS" panose="020B0603020202020204" pitchFamily="34" charset="0"/>
            </a:endParaRPr>
          </a:p>
        </p:txBody>
      </p:sp>
      <p:sp>
        <p:nvSpPr>
          <p:cNvPr id="15" name="Date Placeholder 2"/>
          <p:cNvSpPr>
            <a:spLocks noGrp="1"/>
          </p:cNvSpPr>
          <p:nvPr>
            <p:ph type="dt" sz="half" idx="15"/>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39556314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D. Green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7409849" y="0"/>
            <a:ext cx="416951" cy="6858000"/>
          </a:xfrm>
          <a:prstGeom prst="rect">
            <a:avLst/>
          </a:prstGeom>
        </p:spPr>
      </p:pic>
      <p:sp>
        <p:nvSpPr>
          <p:cNvPr id="11" name="Rectangle 10"/>
          <p:cNvSpPr/>
          <p:nvPr userDrawn="1"/>
        </p:nvSpPr>
        <p:spPr bwMode="gray">
          <a:xfrm>
            <a:off x="7819543" y="0"/>
            <a:ext cx="437245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2" name="Picture Placeholder 5"/>
          <p:cNvSpPr>
            <a:spLocks noGrp="1"/>
          </p:cNvSpPr>
          <p:nvPr>
            <p:ph type="pic" sz="quarter" idx="11" hasCustomPrompt="1"/>
          </p:nvPr>
        </p:nvSpPr>
        <p:spPr>
          <a:xfrm>
            <a:off x="7820025" y="0"/>
            <a:ext cx="4371975" cy="6858000"/>
          </a:xfrm>
          <a:prstGeom prst="rect">
            <a:avLst/>
          </a:prstGeom>
          <a:noFill/>
        </p:spPr>
        <p:txBody>
          <a:bodyPr lIns="182880" tIns="914400" rIns="182880" bIns="914400"/>
          <a:lstStyle>
            <a:lvl1pPr algn="ctr">
              <a:defRPr sz="1600">
                <a:solidFill>
                  <a:schemeClr val="tx1"/>
                </a:solidFill>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3" name="Date Placeholder 2"/>
          <p:cNvSpPr>
            <a:spLocks noGrp="1"/>
          </p:cNvSpPr>
          <p:nvPr>
            <p:ph type="dt" sz="half" idx="12"/>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15" name="Title 1"/>
          <p:cNvSpPr>
            <a:spLocks noGrp="1"/>
          </p:cNvSpPr>
          <p:nvPr>
            <p:ph type="title" hasCustomPrompt="1"/>
          </p:nvPr>
        </p:nvSpPr>
        <p:spPr bwMode="black">
          <a:xfrm>
            <a:off x="630936" y="1785600"/>
            <a:ext cx="6247552" cy="3286800"/>
          </a:xfrm>
          <a:prstGeom prst="rect">
            <a:avLst/>
          </a:prstGeom>
        </p:spPr>
        <p:txBody>
          <a:bodyPr anchor="ctr">
            <a:noAutofit/>
          </a:bodyPr>
          <a:lstStyle>
            <a:lvl1pPr>
              <a:defRPr sz="4400">
                <a:solidFill>
                  <a:schemeClr val="bg1"/>
                </a:solidFill>
                <a:latin typeface="+mj-lt"/>
                <a:sym typeface="Trebuchet MS" panose="020B0603020202020204" pitchFamily="34" charset="0"/>
              </a:defRPr>
            </a:lvl1pPr>
          </a:lstStyle>
          <a:p>
            <a:r>
              <a:rPr lang="en-US"/>
              <a:t>Click to add title</a:t>
            </a:r>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6332621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D. Left arro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7704" name="think-cell Slide" r:id="rId4" imgW="324" imgH="324" progId="TCLayout.ActiveDocument.1">
                  <p:embed/>
                </p:oleObj>
              </mc:Choice>
              <mc:Fallback>
                <p:oleObj name="think-cell Slide" r:id="rId4" imgW="324" imgH="324"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8" name="TextBox 1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0" name="Title 2"/>
          <p:cNvSpPr>
            <a:spLocks noGrp="1"/>
          </p:cNvSpPr>
          <p:nvPr>
            <p:ph type="title" hasCustomPrompt="1"/>
          </p:nvPr>
        </p:nvSpPr>
        <p:spPr>
          <a:xfrm>
            <a:off x="630000" y="2764203"/>
            <a:ext cx="2478638" cy="1314311"/>
          </a:xfrm>
          <a:prstGeom prst="rect">
            <a:avLst/>
          </a:prstGeom>
        </p:spPr>
        <p:txBody>
          <a:bodyPr anchor="ctr">
            <a:noAutofit/>
          </a:bodyPr>
          <a:lstStyle>
            <a:lvl1pPr>
              <a:defRPr sz="2400">
                <a:solidFill>
                  <a:schemeClr val="tx2"/>
                </a:solidFill>
                <a:latin typeface="+mj-lt"/>
                <a:sym typeface="Trebuchet MS" panose="020B0603020202020204" pitchFamily="34" charset="0"/>
              </a:defRPr>
            </a:lvl1pPr>
          </a:lstStyle>
          <a:p>
            <a:r>
              <a:rPr lang="en-US">
                <a:solidFill>
                  <a:schemeClr val="tx2"/>
                </a:solidFill>
              </a:rPr>
              <a:t>Click to add title</a:t>
            </a:r>
          </a:p>
        </p:txBody>
      </p:sp>
      <p:pic>
        <p:nvPicPr>
          <p:cNvPr id="12" name="Picture 11"/>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132442" y="3590399"/>
            <a:ext cx="1365250"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6288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D. Green left arrow">
    <p:bg>
      <p:bgPr>
        <a:solidFill>
          <a:schemeClr val="bg1"/>
        </a:solidFill>
        <a:effectLst/>
      </p:bgPr>
    </p:bg>
    <p:spTree>
      <p:nvGrpSpPr>
        <p:cNvPr id="1" name=""/>
        <p:cNvGrpSpPr/>
        <p:nvPr/>
      </p:nvGrpSpPr>
      <p:grpSpPr>
        <a:xfrm>
          <a:off x="0" y="0"/>
          <a:ext cx="0" cy="0"/>
          <a:chOff x="0" y="0"/>
          <a:chExt cx="0" cy="0"/>
        </a:xfrm>
      </p:grpSpPr>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5" name="Title 4"/>
          <p:cNvSpPr>
            <a:spLocks noGrp="1"/>
          </p:cNvSpPr>
          <p:nvPr>
            <p:ph type="title" hasCustomPrompt="1"/>
          </p:nvPr>
        </p:nvSpPr>
        <p:spPr>
          <a:xfrm>
            <a:off x="630000" y="2764203"/>
            <a:ext cx="2478638" cy="1314311"/>
          </a:xfrm>
        </p:spPr>
        <p:txBody>
          <a:bodyPr anchor="ctr" anchorCtr="0">
            <a:noAutofit/>
          </a:bodyPr>
          <a:lstStyle>
            <a:lvl1pPr>
              <a:defRPr>
                <a:solidFill>
                  <a:srgbClr val="FFFFFF"/>
                </a:solidFill>
                <a:latin typeface="+mj-lt"/>
              </a:defRPr>
            </a:lvl1pPr>
          </a:lstStyle>
          <a:p>
            <a:r>
              <a:rPr lang="en-US"/>
              <a:t>Click to add title</a:t>
            </a:r>
          </a:p>
        </p:txBody>
      </p:sp>
      <p:sp>
        <p:nvSpPr>
          <p:cNvPr id="15"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6" name="TextBox 1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6216" b="7716"/>
          <a:stretch/>
        </p:blipFill>
        <p:spPr>
          <a:xfrm rot="120000">
            <a:off x="2174642" y="3402828"/>
            <a:ext cx="269466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39693710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D. Arrow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9" name="TextBox 8"/>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solidFill>
              <a:latin typeface="+mn-lt"/>
              <a:ea typeface="+mn-ea"/>
              <a:cs typeface="+mn-cs"/>
              <a:sym typeface="Trebuchet MS" panose="020B0603020202020204" pitchFamily="34" charset="0"/>
            </a:endParaRPr>
          </a:p>
        </p:txBody>
      </p:sp>
      <p:sp>
        <p:nvSpPr>
          <p:cNvPr id="10" name="Date Placeholder 7"/>
          <p:cNvSpPr>
            <a:spLocks noGrp="1"/>
          </p:cNvSpPr>
          <p:nvPr>
            <p:ph type="dt" sz="half" idx="11"/>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9" name="Pentagon 3"/>
          <p:cNvSpPr/>
          <p:nvPr userDrawn="1"/>
        </p:nvSpPr>
        <p:spPr bwMode="white">
          <a:xfrm>
            <a:off x="1" y="0"/>
            <a:ext cx="5426920"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630000" y="1785600"/>
            <a:ext cx="4062235" cy="3286800"/>
          </a:xfrm>
          <a:prstGeom prst="rect">
            <a:avLst/>
          </a:prstGeom>
        </p:spPr>
        <p:txBody>
          <a:bodyPr anchor="ctr">
            <a:noAutofit/>
          </a:bodyPr>
          <a:lstStyle>
            <a:lvl1pPr>
              <a:defRPr sz="4400" b="0">
                <a:solidFill>
                  <a:schemeClr val="tx2"/>
                </a:solidFill>
                <a:latin typeface="+mj-lt"/>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81525" y="3394392"/>
            <a:ext cx="1298575"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53059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D. Green arrow one third">
    <p:bg>
      <p:bgPr>
        <a:solidFill>
          <a:schemeClr val="bg1"/>
        </a:solidFill>
        <a:effectLst/>
      </p:bgPr>
    </p:bg>
    <p:spTree>
      <p:nvGrpSpPr>
        <p:cNvPr id="1" name=""/>
        <p:cNvGrpSpPr/>
        <p:nvPr/>
      </p:nvGrpSpPr>
      <p:grpSpPr>
        <a:xfrm>
          <a:off x="0" y="0"/>
          <a:ext cx="0" cy="0"/>
          <a:chOff x="0" y="0"/>
          <a:chExt cx="0" cy="0"/>
        </a:xfrm>
      </p:grpSpPr>
      <p:sp>
        <p:nvSpPr>
          <p:cNvPr id="19" name="Pentagon 3"/>
          <p:cNvSpPr/>
          <p:nvPr userDrawn="1"/>
        </p:nvSpPr>
        <p:spPr bwMode="white">
          <a:xfrm>
            <a:off x="1" y="0"/>
            <a:ext cx="5426920"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630000" y="1785600"/>
            <a:ext cx="4062235" cy="3286800"/>
          </a:xfrm>
          <a:prstGeom prst="rect">
            <a:avLst/>
          </a:prstGeom>
        </p:spPr>
        <p:txBody>
          <a:bodyPr anchor="ctr">
            <a:noAutofit/>
          </a:bodyPr>
          <a:lstStyle>
            <a:lvl1pPr>
              <a:defRPr sz="4400" b="0">
                <a:solidFill>
                  <a:srgbClr val="FFFFFF"/>
                </a:solidFill>
                <a:latin typeface="+mj-lt"/>
                <a:sym typeface="Trebuchet MS" panose="020B0603020202020204" pitchFamily="34" charset="0"/>
              </a:defRPr>
            </a:lvl1pPr>
          </a:lstStyle>
          <a:p>
            <a:r>
              <a:rPr lang="en-US"/>
              <a:t>Click to add title</a:t>
            </a:r>
          </a:p>
        </p:txBody>
      </p:sp>
      <p:sp>
        <p:nvSpPr>
          <p:cNvPr id="13"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562" b="6867"/>
          <a:stretch/>
        </p:blipFill>
        <p:spPr>
          <a:xfrm>
            <a:off x="3578059" y="3416300"/>
            <a:ext cx="269466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42471552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D. 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9" name="Pentagon 8"/>
          <p:cNvSpPr/>
          <p:nvPr/>
        </p:nvSpPr>
        <p:spPr bwMode="white">
          <a:xfrm>
            <a:off x="0" y="0"/>
            <a:ext cx="6363546"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630000" y="622800"/>
            <a:ext cx="4747822" cy="332399"/>
          </a:xfrm>
          <a:prstGeom prst="rect">
            <a:avLst/>
          </a:prstGeom>
        </p:spPr>
        <p:txBody>
          <a:bodyPr/>
          <a:lstStyle>
            <a:lvl1pPr>
              <a:defRPr>
                <a:latin typeface="+mj-lt"/>
                <a:sym typeface="Trebuchet MS" panose="020B0603020202020204" pitchFamily="34" charset="0"/>
              </a:defRPr>
            </a:lvl1pPr>
          </a:lstStyle>
          <a:p>
            <a:r>
              <a:rPr lang="en-US"/>
              <a:t>Click to add title</a:t>
            </a:r>
          </a:p>
        </p:txBody>
      </p:sp>
      <p:sp>
        <p:nvSpPr>
          <p:cNvPr id="13"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6" name="TextBox 1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7172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D. Green arrow half">
    <p:bg>
      <p:bgPr>
        <a:solidFill>
          <a:schemeClr val="bg1"/>
        </a:solidFill>
        <a:effectLst/>
      </p:bgPr>
    </p:bg>
    <p:spTree>
      <p:nvGrpSpPr>
        <p:cNvPr id="1" name=""/>
        <p:cNvGrpSpPr/>
        <p:nvPr/>
      </p:nvGrpSpPr>
      <p:grpSpPr>
        <a:xfrm>
          <a:off x="0" y="0"/>
          <a:ext cx="0" cy="0"/>
          <a:chOff x="0" y="0"/>
          <a:chExt cx="0" cy="0"/>
        </a:xfrm>
      </p:grpSpPr>
      <p:sp>
        <p:nvSpPr>
          <p:cNvPr id="9" name="Pentagon 8"/>
          <p:cNvSpPr/>
          <p:nvPr/>
        </p:nvSpPr>
        <p:spPr bwMode="white">
          <a:xfrm>
            <a:off x="0" y="0"/>
            <a:ext cx="6363546"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630000" y="622800"/>
            <a:ext cx="4747822" cy="332399"/>
          </a:xfrm>
          <a:prstGeom prst="rect">
            <a:avLst/>
          </a:prstGeom>
        </p:spPr>
        <p:txBody>
          <a:bodyPr/>
          <a:lstStyle>
            <a:lvl1pPr>
              <a:defRPr>
                <a:solidFill>
                  <a:srgbClr val="FFFFFF"/>
                </a:solidFill>
                <a:latin typeface="+mj-lt"/>
                <a:sym typeface="Trebuchet MS" panose="020B0603020202020204" pitchFamily="34" charset="0"/>
              </a:defRPr>
            </a:lvl1pPr>
          </a:lstStyle>
          <a:p>
            <a:r>
              <a:rPr lang="en-US"/>
              <a:t>Click to add title</a:t>
            </a:r>
          </a:p>
        </p:txBody>
      </p:sp>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4460172" y="3407803"/>
            <a:ext cx="269466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16617649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D. Arrow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630000" y="622800"/>
            <a:ext cx="6254496" cy="332399"/>
          </a:xfrm>
          <a:prstGeom prst="rect">
            <a:avLst/>
          </a:prstGeom>
        </p:spPr>
        <p:txBody>
          <a:bodyPr/>
          <a:lstStyle>
            <a:lvl1pPr>
              <a:defRPr>
                <a:latin typeface="+mj-lt"/>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90339" y="3589606"/>
            <a:ext cx="1365250"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3268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D. Green arrow two third">
    <p:bg>
      <p:bgPr>
        <a:solidFill>
          <a:schemeClr val="bg1"/>
        </a:soli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100000">
                <a:schemeClr val="accent2"/>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2" name="Title 1"/>
          <p:cNvSpPr>
            <a:spLocks noGrp="1"/>
          </p:cNvSpPr>
          <p:nvPr>
            <p:ph type="title" hasCustomPrompt="1"/>
          </p:nvPr>
        </p:nvSpPr>
        <p:spPr>
          <a:xfrm>
            <a:off x="630000" y="622800"/>
            <a:ext cx="6254496" cy="332399"/>
          </a:xfrm>
          <a:prstGeom prst="rect">
            <a:avLst/>
          </a:prstGeom>
        </p:spPr>
        <p:txBody>
          <a:bodyPr/>
          <a:lstStyle>
            <a:lvl1pPr>
              <a:defRPr>
                <a:solidFill>
                  <a:srgbClr val="FFFFFF"/>
                </a:solidFill>
                <a:latin typeface="+mj-lt"/>
                <a:sym typeface="Trebuchet MS" panose="020B0603020202020204" pitchFamily="34" charset="0"/>
              </a:defRPr>
            </a:lvl1pPr>
          </a:lstStyle>
          <a:p>
            <a:r>
              <a:rPr lang="en-US"/>
              <a:t>Click to add title</a:t>
            </a:r>
          </a:p>
        </p:txBody>
      </p:sp>
      <p:sp>
        <p:nvSpPr>
          <p:cNvPr id="17"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8" name="TextBox 1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6567628" y="3407803"/>
            <a:ext cx="269466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17450807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2"/>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9677400" y="6405036"/>
            <a:ext cx="1482051" cy="153888"/>
          </a:xfrm>
          <a:prstGeom prst="rect">
            <a:avLst/>
          </a:prstGeom>
        </p:spPr>
        <p:txBody>
          <a:bodyPr/>
          <a:lstStyle>
            <a:lvl1pPr>
              <a:defRPr>
                <a:latin typeface="+mn-lt"/>
                <a:sym typeface="Trebuchet MS" panose="020B0603020202020204" pitchFamily="34" charset="0"/>
              </a:defRPr>
            </a:lvl1pPr>
          </a:lstStyle>
          <a:p>
            <a:endParaRPr lang="en-US"/>
          </a:p>
        </p:txBody>
      </p:sp>
      <p:sp>
        <p:nvSpPr>
          <p:cNvPr id="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5" name="Title 4"/>
          <p:cNvSpPr>
            <a:spLocks noGrp="1"/>
          </p:cNvSpPr>
          <p:nvPr>
            <p:ph type="title" hasCustomPrompt="1"/>
          </p:nvPr>
        </p:nvSpPr>
        <p:spPr>
          <a:xfrm>
            <a:off x="630000" y="622800"/>
            <a:ext cx="10933200"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20085515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D. Big statement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7"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0" name="TextBox 9"/>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11" name="Title 1"/>
          <p:cNvSpPr>
            <a:spLocks noGrp="1"/>
          </p:cNvSpPr>
          <p:nvPr>
            <p:ph type="title" hasCustomPrompt="1"/>
          </p:nvPr>
        </p:nvSpPr>
        <p:spPr>
          <a:xfrm>
            <a:off x="630000" y="3826333"/>
            <a:ext cx="10933200" cy="1606550"/>
          </a:xfr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37259515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D. Big statement icon">
    <p:bg>
      <p:bgPr>
        <a:solidFill>
          <a:schemeClr val="bg1"/>
        </a:solid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6" name="Rectangle 5"/>
          <p:cNvSpPr/>
          <p:nvPr userDrawn="1"/>
        </p:nvSpPr>
        <p:spPr bwMode="white">
          <a:xfrm>
            <a:off x="630000" y="625475"/>
            <a:ext cx="932688" cy="93268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630000" y="3826333"/>
            <a:ext cx="10933200" cy="1606550"/>
          </a:xfrm>
          <a:prstGeom prst="rect">
            <a:avLst/>
          </a:prstGeo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1016085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D. Quote">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8728" name="think-cell Slide" r:id="rId4" imgW="384" imgH="384" progId="TCLayout.ActiveDocument.1">
                  <p:embed/>
                </p:oleObj>
              </mc:Choice>
              <mc:Fallback>
                <p:oleObj name="think-cell Slide" r:id="rId4" imgW="384" imgH="384"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6" name="TextBox 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a:p>
        </p:txBody>
      </p:sp>
      <p:pic>
        <p:nvPicPr>
          <p:cNvPr id="7" name="Picture 6"/>
          <p:cNvPicPr>
            <a:picLocks noChangeAspect="1"/>
          </p:cNvPicPr>
          <p:nvPr userDrawn="1"/>
        </p:nvPicPr>
        <p:blipFill rotWithShape="1">
          <a:blip r:embed="rId6">
            <a:extLst>
              <a:ext uri="{28A0092B-C50C-407E-A947-70E740481C1C}">
                <a14:useLocalDpi xmlns:a14="http://schemas.microsoft.com/office/drawing/2010/main" val="0"/>
              </a:ext>
            </a:extLst>
          </a:blip>
          <a:srcRect r="3634" b="1258"/>
          <a:stretch/>
        </p:blipFill>
        <p:spPr>
          <a:xfrm rot="16200000" flipH="1">
            <a:off x="6797461" y="101443"/>
            <a:ext cx="769257" cy="10019821"/>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0"/>
            <a:ext cx="12192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91440" tIns="45720" rIns="91440" bIns="45720" numCol="1" anchor="t" anchorCtr="0" compatLnSpc="1">
            <a:prstTxWarp prst="textNoShape">
              <a:avLst/>
            </a:prstTxWarp>
            <a:noAutofit/>
          </a:bodyPr>
          <a:lstStyle/>
          <a:p>
            <a:endParaRPr lang="en-US">
              <a:latin typeface="+mn-lt"/>
              <a:sym typeface="Trebuchet MS" panose="020B0603020202020204" pitchFamily="34" charset="0"/>
            </a:endParaRPr>
          </a:p>
        </p:txBody>
      </p:sp>
    </p:spTree>
    <p:extLst>
      <p:ext uri="{BB962C8B-B14F-4D97-AF65-F5344CB8AC3E}">
        <p14:creationId xmlns:p14="http://schemas.microsoft.com/office/powerpoint/2010/main" val="16670553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D. Special gray">
    <p:bg>
      <p:bgPr>
        <a:solidFill>
          <a:schemeClr val="tx1">
            <a:lumMod val="50000"/>
          </a:schemeClr>
        </a:solidFill>
        <a:effectLst/>
      </p:bgPr>
    </p:bg>
    <p:spTree>
      <p:nvGrpSpPr>
        <p:cNvPr id="1" name=""/>
        <p:cNvGrpSpPr/>
        <p:nvPr/>
      </p:nvGrpSpPr>
      <p:grpSpPr>
        <a:xfrm>
          <a:off x="0" y="0"/>
          <a:ext cx="0" cy="0"/>
          <a:chOff x="0" y="0"/>
          <a:chExt cx="0" cy="0"/>
        </a:xfrm>
      </p:grpSpPr>
      <p:sp>
        <p:nvSpPr>
          <p:cNvPr id="5" name="TextBox 4"/>
          <p:cNvSpPr txBox="1"/>
          <p:nvPr/>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2" name="Title 1"/>
          <p:cNvSpPr>
            <a:spLocks noGrp="1"/>
          </p:cNvSpPr>
          <p:nvPr>
            <p:ph type="title" hasCustomPrompt="1"/>
          </p:nvPr>
        </p:nvSpPr>
        <p:spPr>
          <a:xfrm>
            <a:off x="630000" y="622800"/>
            <a:ext cx="10933200" cy="332399"/>
          </a:xfrm>
        </p:spPr>
        <p:txBody>
          <a:bodyPr/>
          <a:lstStyle>
            <a:lvl1pPr>
              <a:defRPr>
                <a:solidFill>
                  <a:schemeClr val="bg1"/>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27310197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D. Table of content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20" name="TextBox 19"/>
          <p:cNvSpPr txBox="1"/>
          <p:nvPr userDrawn="1"/>
        </p:nvSpPr>
        <p:spPr>
          <a:xfrm>
            <a:off x="630000" y="2577934"/>
            <a:ext cx="2819400" cy="1761764"/>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a:solidFill>
                  <a:schemeClr val="tx2"/>
                </a:solidFill>
                <a:latin typeface="+mn-lt"/>
                <a:sym typeface="Trebuchet MS" panose="020B0603020202020204" pitchFamily="34" charset="0"/>
              </a:rPr>
              <a:t>Table of contents</a:t>
            </a:r>
          </a:p>
        </p:txBody>
      </p:sp>
      <p:sp>
        <p:nvSpPr>
          <p:cNvPr id="15"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24"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9" name="TextBox 18"/>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374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p:cSld name="D. Blank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6"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1" name="TextBox 10"/>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1234169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D. Blank">
    <p:bg>
      <p:bgPr>
        <a:solidFill>
          <a:schemeClr val="bg1"/>
        </a:solidFill>
        <a:effectLst/>
      </p:bgPr>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3672966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D. Disclaimer">
    <p:spTree>
      <p:nvGrpSpPr>
        <p:cNvPr id="1" name=""/>
        <p:cNvGrpSpPr/>
        <p:nvPr/>
      </p:nvGrpSpPr>
      <p:grpSpPr>
        <a:xfrm>
          <a:off x="0" y="0"/>
          <a:ext cx="0" cy="0"/>
          <a:chOff x="0" y="0"/>
          <a:chExt cx="0" cy="0"/>
        </a:xfrm>
      </p:grpSpPr>
      <p:sp>
        <p:nvSpPr>
          <p:cNvPr id="6" name="Rectangle 5"/>
          <p:cNvSpPr/>
          <p:nvPr/>
        </p:nvSpPr>
        <p:spPr>
          <a:xfrm>
            <a:off x="5021826" y="1664256"/>
            <a:ext cx="6209072" cy="3323987"/>
          </a:xfrm>
          <a:prstGeom prst="rect">
            <a:avLst/>
          </a:prstGeom>
        </p:spPr>
        <p:txBody>
          <a:bodyPr wrap="square" lIns="0" tIns="0" rIns="0" bIns="0" anchor="ctr">
            <a:spAutoFit/>
          </a:bodyPr>
          <a:lstStyle/>
          <a:p>
            <a:pPr indent="0">
              <a:lnSpc>
                <a:spcPct val="100000"/>
              </a:lnSpc>
            </a:pPr>
            <a:r>
              <a:rPr lang="en-US" sz="900" b="0">
                <a:latin typeface="+mn-lt"/>
                <a:sym typeface="Trebuchet MS" panose="020B0603020202020204" pitchFamily="34" charset="0"/>
              </a:rPr>
              <a:t>The services and materials provided by Boston Consulting Group (BCG) are subject to BCG's Standard Terms </a:t>
            </a:r>
            <a:br>
              <a:rPr lang="en-US" sz="900" b="0">
                <a:latin typeface="+mn-lt"/>
                <a:sym typeface="Trebuchet MS" panose="020B0603020202020204" pitchFamily="34" charset="0"/>
              </a:rPr>
            </a:br>
            <a:r>
              <a:rPr lang="en-US" sz="900" b="0">
                <a:latin typeface="+mn-lt"/>
                <a:sym typeface="Trebuchet MS" panose="020B0603020202020204" pitchFamily="34" charset="0"/>
              </a:rPr>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a:t>
            </a:r>
            <a:br>
              <a:rPr lang="en-US" sz="900" b="0">
                <a:latin typeface="+mn-lt"/>
                <a:sym typeface="Trebuchet MS" panose="020B0603020202020204" pitchFamily="34" charset="0"/>
              </a:rPr>
            </a:br>
            <a:r>
              <a:rPr lang="en-US" sz="900" b="0">
                <a:latin typeface="+mn-lt"/>
                <a:sym typeface="Trebuchet MS" panose="020B0603020202020204" pitchFamily="34" charset="0"/>
              </a:rPr>
              <a:t>to update these materials after the date hereof, notwithstanding that such information may become outdated </a:t>
            </a:r>
            <a:br>
              <a:rPr lang="en-US" sz="900" b="0">
                <a:latin typeface="+mn-lt"/>
                <a:sym typeface="Trebuchet MS" panose="020B0603020202020204" pitchFamily="34" charset="0"/>
              </a:rPr>
            </a:br>
            <a:r>
              <a:rPr lang="en-US" sz="900" b="0">
                <a:latin typeface="+mn-lt"/>
                <a:sym typeface="Trebuchet MS" panose="020B0603020202020204" pitchFamily="34" charset="0"/>
              </a:rPr>
              <a:t>or inaccurate.</a:t>
            </a:r>
          </a:p>
          <a:p>
            <a:pPr indent="0">
              <a:lnSpc>
                <a:spcPct val="100000"/>
              </a:lnSpc>
            </a:pPr>
            <a:r>
              <a:rPr lang="en-US" sz="900" b="0">
                <a:latin typeface="+mn-lt"/>
                <a:sym typeface="Trebuchet MS" panose="020B0603020202020204" pitchFamily="34" charset="0"/>
              </a:rPr>
              <a:t> </a:t>
            </a:r>
          </a:p>
          <a:p>
            <a:pPr indent="0">
              <a:lnSpc>
                <a:spcPct val="100000"/>
              </a:lnSpc>
            </a:pPr>
            <a:r>
              <a:rPr lang="en-US" sz="900" b="0">
                <a:latin typeface="+mn-lt"/>
                <a:sym typeface="Trebuchet MS" panose="020B0603020202020204" pitchFamily="34" charset="0"/>
              </a:rPr>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a:t>
            </a:r>
            <a:br>
              <a:rPr lang="en-US" sz="900" b="0">
                <a:latin typeface="+mn-lt"/>
                <a:sym typeface="Trebuchet MS" panose="020B0603020202020204" pitchFamily="34" charset="0"/>
              </a:rPr>
            </a:br>
            <a:r>
              <a:rPr lang="en-US" sz="900" b="0">
                <a:latin typeface="+mn-lt"/>
                <a:sym typeface="Trebuchet MS" panose="020B0603020202020204" pitchFamily="34" charset="0"/>
              </a:rPr>
              <a:t>of this document shall be deemed agreement with and consideration for the foregoing.</a:t>
            </a:r>
          </a:p>
          <a:p>
            <a:pPr indent="0">
              <a:lnSpc>
                <a:spcPct val="100000"/>
              </a:lnSpc>
            </a:pPr>
            <a:endParaRPr lang="en-US" sz="900" b="0">
              <a:latin typeface="+mn-lt"/>
              <a:sym typeface="Trebuchet MS" panose="020B0603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0">
                <a:latin typeface="+mn-lt"/>
                <a:sym typeface="Trebuchet MS" panose="020B0603020202020204" pitchFamily="34" charset="0"/>
              </a:rPr>
              <a:t>BCG does not provide fairness opinions or valuations of market transactions, and these materials should not be relied </a:t>
            </a:r>
            <a:br>
              <a:rPr lang="en-US" sz="900" b="0">
                <a:latin typeface="+mn-lt"/>
                <a:sym typeface="Trebuchet MS" panose="020B0603020202020204" pitchFamily="34" charset="0"/>
              </a:rPr>
            </a:br>
            <a:r>
              <a:rPr lang="en-US" sz="900" b="0">
                <a:latin typeface="+mn-lt"/>
                <a:sym typeface="Trebuchet MS" panose="020B0603020202020204" pitchFamily="34" charset="0"/>
              </a:rPr>
              <a:t>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a:t>
            </a:r>
            <a:br>
              <a:rPr lang="en-US" sz="900" b="0">
                <a:latin typeface="+mn-lt"/>
                <a:sym typeface="Trebuchet MS" panose="020B0603020202020204" pitchFamily="34" charset="0"/>
              </a:rPr>
            </a:br>
            <a:r>
              <a:rPr lang="en-US" sz="900" b="0">
                <a:latin typeface="+mn-lt"/>
                <a:sym typeface="Trebuchet MS" panose="020B0603020202020204" pitchFamily="34" charset="0"/>
              </a:rPr>
              <a:t>or operating assumptions will clearly impact the analyses and conclusions.</a:t>
            </a:r>
          </a:p>
        </p:txBody>
      </p:sp>
      <p:sp>
        <p:nvSpPr>
          <p:cNvPr id="7" name="Title 6"/>
          <p:cNvSpPr txBox="1">
            <a:spLocks/>
          </p:cNvSpPr>
          <p:nvPr/>
        </p:nvSpPr>
        <p:spPr>
          <a:xfrm>
            <a:off x="639044" y="2973076"/>
            <a:ext cx="3199529" cy="706347"/>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5100">
                <a:gradFill>
                  <a:gsLst>
                    <a:gs pos="100000">
                      <a:schemeClr val="tx2"/>
                    </a:gs>
                    <a:gs pos="2000">
                      <a:schemeClr val="accent2"/>
                    </a:gs>
                  </a:gsLst>
                  <a:lin ang="2700000" scaled="0"/>
                </a:gradFill>
                <a:latin typeface="+mn-lt"/>
                <a:sym typeface="Trebuchet MS" panose="020B0603020202020204" pitchFamily="34" charset="0"/>
              </a:rPr>
              <a:t>Disclaimer</a:t>
            </a:r>
          </a:p>
        </p:txBody>
      </p:sp>
      <p:cxnSp>
        <p:nvCxnSpPr>
          <p:cNvPr id="9" name="Straight Connector 8"/>
          <p:cNvCxnSpPr/>
          <p:nvPr/>
        </p:nvCxnSpPr>
        <p:spPr>
          <a:xfrm>
            <a:off x="4367898" y="1630185"/>
            <a:ext cx="0" cy="3392129"/>
          </a:xfrm>
          <a:prstGeom prst="line">
            <a:avLst/>
          </a:prstGeom>
          <a:ln w="9525">
            <a:solidFill>
              <a:schemeClr val="tx2"/>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10"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38707607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blank" preserve="1">
  <p:cSld name="D. 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9752" name="think-cell Slide" r:id="rId6" imgW="384" imgH="384" progId="TCLayout.ActiveDocument.1">
                  <p:embed/>
                </p:oleObj>
              </mc:Choice>
              <mc:Fallback>
                <p:oleObj name="think-cell Slide" r:id="rId6" imgW="384" imgH="384" progId="TCLayout.ActiveDocument.1">
                  <p:embed/>
                  <p:pic>
                    <p:nvPicPr>
                      <p:cNvPr id="2" name="Object 1" hidden="1"/>
                      <p:cNvPicPr/>
                      <p:nvPr/>
                    </p:nvPicPr>
                    <p:blipFill>
                      <a:blip r:embed="rId7"/>
                      <a:stretch>
                        <a:fillRect/>
                      </a:stretch>
                    </p:blipFill>
                    <p:spPr>
                      <a:xfrm>
                        <a:off x="1588" y="1588"/>
                        <a:ext cx="1587" cy="1587"/>
                      </a:xfrm>
                      <a:prstGeom prst="rect">
                        <a:avLst/>
                      </a:prstGeom>
                    </p:spPr>
                  </p:pic>
                </p:oleObj>
              </mc:Fallback>
            </mc:AlternateContent>
          </a:graphicData>
        </a:graphic>
      </p:graphicFrame>
      <p:pic>
        <p:nvPicPr>
          <p:cNvPr id="9" name="TitleAndEndImages"/>
          <p:cNvPicPr>
            <a:picLocks noChangeAspect="1"/>
          </p:cNvPicPr>
          <p:nvPr userDrawn="1">
            <p:custDataLst>
              <p:tags r:id="rId3"/>
            </p:custDataLst>
          </p:nvPr>
        </p:nvPicPr>
        <p:blipFill>
          <a:blip r:embed="rId8">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8" name="Rectangle 7"/>
          <p:cNvSpPr/>
          <p:nvPr userDrawn="1"/>
        </p:nvSpPr>
        <p:spPr bwMode="black">
          <a:xfrm>
            <a:off x="630936" y="626200"/>
            <a:ext cx="8125200"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2000">
              <a:solidFill>
                <a:prstClr val="white"/>
              </a:solidFill>
              <a:latin typeface="+mn-lt"/>
              <a:sym typeface="Trebuchet MS" panose="020B0603020202020204" pitchFamily="34" charset="0"/>
            </a:endParaRPr>
          </a:p>
        </p:txBody>
      </p:sp>
      <p:sp>
        <p:nvSpPr>
          <p:cNvPr id="15" name="TextBox 14"/>
          <p:cNvSpPr txBox="1"/>
          <p:nvPr/>
        </p:nvSpPr>
        <p:spPr bwMode="white">
          <a:xfrm>
            <a:off x="924979" y="5715178"/>
            <a:ext cx="840801" cy="170110"/>
          </a:xfrm>
          <a:prstGeom prst="rect">
            <a:avLst/>
          </a:prstGeom>
          <a:noFill/>
        </p:spPr>
        <p:txBody>
          <a:bodyPr wrap="none" lIns="0" tIns="0" rIns="0" bIns="0" rtlCol="0" anchor="b">
            <a:noAutofit/>
          </a:bodyPr>
          <a:lstStyle/>
          <a:p>
            <a:pPr>
              <a:lnSpc>
                <a:spcPct val="90000"/>
              </a:lnSpc>
              <a:spcAft>
                <a:spcPts val="600"/>
              </a:spcAft>
            </a:pPr>
            <a:r>
              <a:rPr lang="en-US" sz="1200">
                <a:solidFill>
                  <a:schemeClr val="bg1"/>
                </a:solidFill>
                <a:latin typeface="+mn-lt"/>
                <a:sym typeface="Trebuchet MS" panose="020B0603020202020204" pitchFamily="34" charset="0"/>
              </a:rPr>
              <a:t>bcg.com</a:t>
            </a:r>
          </a:p>
        </p:txBody>
      </p:sp>
      <p:sp>
        <p:nvSpPr>
          <p:cNvPr id="10" name="Freeform 9"/>
          <p:cNvSpPr>
            <a:spLocks noChangeAspect="1"/>
          </p:cNvSpPr>
          <p:nvPr userDrawn="1">
            <p:custDataLst>
              <p:tags r:id="rId4"/>
            </p:custDataLst>
          </p:nvPr>
        </p:nvSpPr>
        <p:spPr bwMode="auto">
          <a:xfrm>
            <a:off x="2676857" y="2969513"/>
            <a:ext cx="4033357" cy="842974"/>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887520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D. Layout guide">
    <p:spTree>
      <p:nvGrpSpPr>
        <p:cNvPr id="1" name=""/>
        <p:cNvGrpSpPr/>
        <p:nvPr/>
      </p:nvGrpSpPr>
      <p:grpSpPr>
        <a:xfrm>
          <a:off x="0" y="0"/>
          <a:ext cx="0" cy="0"/>
          <a:chOff x="0" y="0"/>
          <a:chExt cx="0" cy="0"/>
        </a:xfrm>
      </p:grpSpPr>
      <p:grpSp>
        <p:nvGrpSpPr>
          <p:cNvPr id="144" name="Group 143"/>
          <p:cNvGrpSpPr/>
          <p:nvPr userDrawn="1"/>
        </p:nvGrpSpPr>
        <p:grpSpPr>
          <a:xfrm>
            <a:off x="-600" y="-1"/>
            <a:ext cx="12193800" cy="6858001"/>
            <a:chOff x="-600" y="-1"/>
            <a:chExt cx="12193800" cy="6858001"/>
          </a:xfrm>
        </p:grpSpPr>
        <p:sp>
          <p:nvSpPr>
            <p:cNvPr id="145"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solidFill>
                <a:latin typeface="+mn-lt"/>
              </a:endParaRPr>
            </a:p>
          </p:txBody>
        </p:sp>
        <p:grpSp>
          <p:nvGrpSpPr>
            <p:cNvPr id="146" name="Baselines / anchors"/>
            <p:cNvGrpSpPr/>
            <p:nvPr userDrawn="1"/>
          </p:nvGrpSpPr>
          <p:grpSpPr>
            <a:xfrm>
              <a:off x="-600" y="622800"/>
              <a:ext cx="12193200" cy="5536800"/>
              <a:chOff x="12623800" y="622800"/>
              <a:chExt cx="11176000" cy="5536800"/>
            </a:xfrm>
          </p:grpSpPr>
          <p:cxnSp>
            <p:nvCxnSpPr>
              <p:cNvPr id="170" name="Straight Connector 169"/>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147" name="Gutter space"/>
            <p:cNvGrpSpPr/>
            <p:nvPr userDrawn="1"/>
          </p:nvGrpSpPr>
          <p:grpSpPr>
            <a:xfrm>
              <a:off x="1277000" y="623550"/>
              <a:ext cx="9638000" cy="5537047"/>
              <a:chOff x="1277000" y="623550"/>
              <a:chExt cx="9638000" cy="5537047"/>
            </a:xfrm>
          </p:grpSpPr>
          <p:sp>
            <p:nvSpPr>
              <p:cNvPr id="159"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0"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1"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2"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3"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4"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5"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6"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7"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8"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9"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148"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757"/>
                </a:solidFill>
                <a:effectLst/>
                <a:uLnTx/>
                <a:uFillTx/>
                <a:latin typeface="+mn-lt"/>
                <a:ea typeface="+mn-ea"/>
                <a:cs typeface="+mn-cs"/>
              </a:endParaRPr>
            </a:p>
          </p:txBody>
        </p:sp>
        <p:sp>
          <p:nvSpPr>
            <p:cNvPr id="149"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0"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151" name="Five column measure"/>
            <p:cNvGrpSpPr/>
            <p:nvPr userDrawn="1"/>
          </p:nvGrpSpPr>
          <p:grpSpPr>
            <a:xfrm>
              <a:off x="629400" y="5975122"/>
              <a:ext cx="10933200" cy="79536"/>
              <a:chOff x="629400" y="5975122"/>
              <a:chExt cx="10933200" cy="79536"/>
            </a:xfrm>
          </p:grpSpPr>
          <p:sp>
            <p:nvSpPr>
              <p:cNvPr id="154"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5"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6"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7"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8"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152"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schemeClr val="bg1"/>
                </a:solidFill>
                <a:latin typeface="+mn-lt"/>
              </a:endParaRPr>
            </a:p>
          </p:txBody>
        </p:sp>
        <p:sp>
          <p:nvSpPr>
            <p:cNvPr id="153" name="Footnote example"/>
            <p:cNvSpPr txBox="1"/>
            <p:nvPr/>
          </p:nvSpPr>
          <p:spPr>
            <a:xfrm>
              <a:off x="630000" y="6144442"/>
              <a:ext cx="9030914" cy="415498"/>
            </a:xfrm>
            <a:prstGeom prst="rect">
              <a:avLst/>
            </a:prstGeom>
            <a:noFill/>
          </p:spPr>
          <p:txBody>
            <a:bodyPr wrap="square" lIns="0" tIns="0" rIns="0" bIns="0" rtlCol="0" anchor="b">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56"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28136640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630000" y="622800"/>
            <a:ext cx="10933350" cy="470898"/>
          </a:xfrm>
        </p:spPr>
        <p:txBody>
          <a:bodyPr/>
          <a:lstStyle>
            <a:lvl1pPr>
              <a:defRPr sz="3400"/>
            </a:lvl1pPr>
          </a:lstStyle>
          <a:p>
            <a:r>
              <a:rPr lang="en-US"/>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629399" y="2085628"/>
            <a:ext cx="10933801" cy="4089131"/>
          </a:xfrm>
        </p:spPr>
        <p:txBody>
          <a:bodyPr/>
          <a:lstStyle>
            <a:lvl1pPr>
              <a:lnSpc>
                <a:spcPct val="100000"/>
              </a:lnSpc>
              <a:spcBef>
                <a:spcPts val="0"/>
              </a:spcBef>
              <a:spcAft>
                <a:spcPts val="0"/>
              </a:spcAft>
              <a:defRPr sz="2000"/>
            </a:lvl1pPr>
            <a:lvl2pPr>
              <a:lnSpc>
                <a:spcPct val="100000"/>
              </a:lnSpc>
              <a:spcBef>
                <a:spcPts val="0"/>
              </a:spcBef>
              <a:spcAft>
                <a:spcPts val="0"/>
              </a:spcAft>
              <a:defRPr sz="2000"/>
            </a:lvl2pPr>
            <a:lvl3pPr>
              <a:lnSpc>
                <a:spcPct val="100000"/>
              </a:lnSpc>
              <a:spcBef>
                <a:spcPts val="0"/>
              </a:spcBef>
              <a:spcAft>
                <a:spcPts val="0"/>
              </a:spcAft>
              <a:defRPr sz="2000"/>
            </a:lvl3pPr>
            <a:lvl4pPr>
              <a:lnSpc>
                <a:spcPct val="100000"/>
              </a:lnSpc>
              <a:spcBef>
                <a:spcPts val="0"/>
              </a:spcBef>
              <a:spcAft>
                <a:spcPts val="0"/>
              </a:spcAft>
              <a:defRPr sz="2800"/>
            </a:lvl4pPr>
            <a:lvl5pPr>
              <a:lnSpc>
                <a:spcPct val="100000"/>
              </a:lnSpc>
              <a:spcBef>
                <a:spcPts val="0"/>
              </a:spcBef>
              <a:spcAft>
                <a:spcPts val="0"/>
              </a:spcAft>
              <a:defRPr sz="2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22273763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Overvie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0776"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Trebuchet MS" panose="020B0603020202020204" pitchFamily="34" charset="0"/>
                <a:sym typeface="Trebuchet MS" panose="020B0603020202020204" pitchFamily="34" charset="0"/>
              </a:rPr>
              <a:t>Copyright © 2022 by Boston Consulting Group. All rights reserved.</a:t>
            </a:r>
          </a:p>
        </p:txBody>
      </p:sp>
      <p:sp>
        <p:nvSpPr>
          <p:cNvPr id="11" name="Rectangle 10"/>
          <p:cNvSpPr/>
          <p:nvPr userDrawn="1"/>
        </p:nvSpPr>
        <p:spPr bwMode="invGray">
          <a:xfrm>
            <a:off x="1388145" y="4691187"/>
            <a:ext cx="929337" cy="995874"/>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2000">
              <a:solidFill>
                <a:prstClr val="white"/>
              </a:solidFill>
              <a:latin typeface="Trebuchet MS" panose="020B0603020202020204" pitchFamily="34" charset="0"/>
            </a:endParaRPr>
          </a:p>
        </p:txBody>
      </p:sp>
      <p:sp>
        <p:nvSpPr>
          <p:cNvPr id="12" name="Rectangle 11"/>
          <p:cNvSpPr/>
          <p:nvPr userDrawn="1">
            <p:custDataLst>
              <p:tags r:id="rId3"/>
            </p:custDataLst>
          </p:nvPr>
        </p:nvSpPr>
        <p:spPr>
          <a:xfrm>
            <a:off x="2509482" y="4691187"/>
            <a:ext cx="1570152" cy="1468176"/>
          </a:xfrm>
          <a:prstGeom prst="rect">
            <a:avLst/>
          </a:prstGeom>
          <a:noFill/>
          <a:ln w="9525" cmpd="sng">
            <a:solidFill>
              <a:srgbClr val="FFFFFF"/>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0000" rIns="182880" bIns="182880" numCol="1" spcCol="0" rtlCol="0" fromWordArt="0" anchor="t" anchorCtr="0" forceAA="0" compatLnSpc="1">
            <a:prstTxWarp prst="textNoShape">
              <a:avLst/>
            </a:prstTxWarp>
            <a:noAutofit/>
          </a:bodyPr>
          <a:lstStyle/>
          <a:p>
            <a:pPr>
              <a:lnSpc>
                <a:spcPct val="95000"/>
              </a:lnSpc>
            </a:pPr>
            <a:endParaRPr lang="en-US" sz="1200">
              <a:solidFill>
                <a:srgbClr val="FFFFFF"/>
              </a:solidFill>
              <a:latin typeface="Trebuchet MS" panose="020B0603020202020204" pitchFamily="34" charset="0"/>
            </a:endParaRPr>
          </a:p>
        </p:txBody>
      </p:sp>
      <p:sp>
        <p:nvSpPr>
          <p:cNvPr id="2" name="TextBox 1"/>
          <p:cNvSpPr txBox="1"/>
          <p:nvPr userDrawn="1"/>
        </p:nvSpPr>
        <p:spPr>
          <a:xfrm>
            <a:off x="630000" y="907199"/>
            <a:ext cx="3448800" cy="3488400"/>
          </a:xfrm>
          <a:prstGeom prst="rect">
            <a:avLst/>
          </a:prstGeom>
          <a:noFill/>
          <a:ln>
            <a:solidFill>
              <a:schemeClr val="bg1"/>
            </a:solidFill>
          </a:ln>
        </p:spPr>
        <p:txBody>
          <a:bodyPr wrap="square" lIns="612000" tIns="468000" rIns="0" bIns="0" rtlCol="0" anchor="t">
            <a:spAutoFit/>
          </a:bodyPr>
          <a:lstStyle/>
          <a:p>
            <a:pPr>
              <a:lnSpc>
                <a:spcPct val="90000"/>
              </a:lnSpc>
              <a:spcAft>
                <a:spcPts val="600"/>
              </a:spcAft>
            </a:pPr>
            <a:endParaRPr lang="en-US" sz="5400">
              <a:solidFill>
                <a:schemeClr val="bg1"/>
              </a:solidFill>
            </a:endParaRPr>
          </a:p>
        </p:txBody>
      </p:sp>
      <p:sp>
        <p:nvSpPr>
          <p:cNvPr id="10" name="TextBox 1"/>
          <p:cNvSpPr txBox="1"/>
          <p:nvPr userDrawn="1"/>
        </p:nvSpPr>
        <p:spPr>
          <a:xfrm>
            <a:off x="1109949" y="1115416"/>
            <a:ext cx="2488182" cy="896399"/>
          </a:xfrm>
          <a:prstGeom prst="rect">
            <a:avLst/>
          </a:prstGeom>
          <a:noFill/>
        </p:spPr>
        <p:txBody>
          <a:bodyPr wrap="none" rtlCol="0">
            <a:spAutoFit/>
          </a:bodyPr>
          <a:lstStyle/>
          <a:p>
            <a:pPr algn="ctr" fontAlgn="auto">
              <a:lnSpc>
                <a:spcPct val="95000"/>
              </a:lnSpc>
              <a:spcBef>
                <a:spcPts val="0"/>
              </a:spcBef>
              <a:spcAft>
                <a:spcPts val="0"/>
              </a:spcAft>
            </a:pPr>
            <a:r>
              <a:rPr lang="en-US" sz="5400">
                <a:solidFill>
                  <a:schemeClr val="bg1"/>
                </a:solidFill>
                <a:latin typeface="+mj-lt"/>
              </a:rPr>
              <a:t>Agenda</a:t>
            </a:r>
          </a:p>
        </p:txBody>
      </p:sp>
    </p:spTree>
    <p:extLst>
      <p:ext uri="{BB962C8B-B14F-4D97-AF65-F5344CB8AC3E}">
        <p14:creationId xmlns:p14="http://schemas.microsoft.com/office/powerpoint/2010/main" val="24946835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1800"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Trebuchet MS" panose="020B0603020202020204" pitchFamily="34" charset="0"/>
                <a:sym typeface="Trebuchet MS" panose="020B0603020202020204" pitchFamily="34" charset="0"/>
              </a:rPr>
              <a:t>Copyright © 2022 by Boston Consulting Group. All rights reserved.</a:t>
            </a:r>
          </a:p>
        </p:txBody>
      </p:sp>
      <p:sp>
        <p:nvSpPr>
          <p:cNvPr id="10" name="Rectangle 9"/>
          <p:cNvSpPr/>
          <p:nvPr userDrawn="1"/>
        </p:nvSpPr>
        <p:spPr bwMode="white">
          <a:xfrm>
            <a:off x="1284743" y="1428131"/>
            <a:ext cx="947672" cy="947672"/>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Trebuchet MS" panose="020B0603020202020204" pitchFamily="34" charset="0"/>
              <a:sym typeface="Trebuchet MS" panose="020B0603020202020204" pitchFamily="34" charset="0"/>
            </a:endParaRPr>
          </a:p>
        </p:txBody>
      </p:sp>
      <p:sp>
        <p:nvSpPr>
          <p:cNvPr id="13" name="Rectangle 12"/>
          <p:cNvSpPr/>
          <p:nvPr userDrawn="1"/>
        </p:nvSpPr>
        <p:spPr>
          <a:xfrm>
            <a:off x="1285200" y="2667600"/>
            <a:ext cx="9619200" cy="3200400"/>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2000">
              <a:solidFill>
                <a:prstClr val="white"/>
              </a:solidFill>
              <a:latin typeface="Trebuchet MS" panose="020B0603020202020204" pitchFamily="34" charset="0"/>
            </a:endParaRPr>
          </a:p>
        </p:txBody>
      </p:sp>
    </p:spTree>
    <p:extLst>
      <p:ext uri="{BB962C8B-B14F-4D97-AF65-F5344CB8AC3E}">
        <p14:creationId xmlns:p14="http://schemas.microsoft.com/office/powerpoint/2010/main" val="13837914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Agenda Full Width Overvie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2824"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Trebuchet MS" panose="020B0603020202020204" pitchFamily="34" charset="0"/>
                <a:sym typeface="Trebuchet MS" panose="020B0603020202020204" pitchFamily="34" charset="0"/>
              </a:rPr>
              <a:t>Copyright © 2022 by Boston Consulting Group. All rights reserved.</a:t>
            </a:r>
          </a:p>
        </p:txBody>
      </p:sp>
      <p:sp>
        <p:nvSpPr>
          <p:cNvPr id="10" name="Title 1"/>
          <p:cNvSpPr txBox="1">
            <a:spLocks/>
          </p:cNvSpPr>
          <p:nvPr userDrawn="1"/>
        </p:nvSpPr>
        <p:spPr>
          <a:xfrm>
            <a:off x="630000" y="622800"/>
            <a:ext cx="7189998" cy="4708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a:solidFill>
                  <a:schemeClr val="bg1"/>
                </a:solidFill>
              </a:rPr>
              <a:t>Agenda</a:t>
            </a:r>
          </a:p>
        </p:txBody>
      </p:sp>
      <p:cxnSp>
        <p:nvCxnSpPr>
          <p:cNvPr id="13" name="Straight Connector 12"/>
          <p:cNvCxnSpPr/>
          <p:nvPr userDrawn="1"/>
        </p:nvCxnSpPr>
        <p:spPr bwMode="white">
          <a:xfrm>
            <a:off x="618898" y="1206000"/>
            <a:ext cx="11576304" cy="0"/>
          </a:xfrm>
          <a:prstGeom prst="line">
            <a:avLst/>
          </a:prstGeom>
          <a:ln w="9525"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4791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Agenda Two-Third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3848"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10" name="Picture 9"/>
          <p:cNvPicPr>
            <a:picLocks noChangeAspect="1"/>
          </p:cNvPicPr>
          <p:nvPr userDrawn="1"/>
        </p:nvPicPr>
        <p:blipFill rotWithShape="1">
          <a:blip r:embed="rId6">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13" name="Rectangle 12"/>
          <p:cNvSpPr/>
          <p:nvPr userDrawn="1"/>
        </p:nvSpPr>
        <p:spPr bwMode="white">
          <a:xfrm>
            <a:off x="4080763" y="-1309"/>
            <a:ext cx="8111237"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6"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7" name="TextBox 16"/>
          <p:cNvSpPr txBox="1"/>
          <p:nvPr userDrawn="1"/>
        </p:nvSpPr>
        <p:spPr>
          <a:xfrm>
            <a:off x="630000" y="3207715"/>
            <a:ext cx="1547143" cy="443198"/>
          </a:xfrm>
          <a:prstGeom prst="rect">
            <a:avLst/>
          </a:prstGeom>
          <a:noFill/>
        </p:spPr>
        <p:txBody>
          <a:bodyPr wrap="square" lIns="0" tIns="0" rIns="0" bIns="0" rtlCol="0" anchor="t">
            <a:spAutoFit/>
          </a:bodyPr>
          <a:lstStyle/>
          <a:p>
            <a:pPr>
              <a:lnSpc>
                <a:spcPct val="90000"/>
              </a:lnSpc>
              <a:spcAft>
                <a:spcPts val="600"/>
              </a:spcAft>
            </a:pPr>
            <a:r>
              <a:rPr lang="en-US" sz="3200">
                <a:solidFill>
                  <a:schemeClr val="bg1"/>
                </a:solidFill>
              </a:rPr>
              <a:t>Agenda</a:t>
            </a:r>
          </a:p>
        </p:txBody>
      </p:sp>
    </p:spTree>
    <p:extLst>
      <p:ext uri="{BB962C8B-B14F-4D97-AF65-F5344CB8AC3E}">
        <p14:creationId xmlns:p14="http://schemas.microsoft.com/office/powerpoint/2010/main" val="30540580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Agenda D. Section Header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4872"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Trebuchet MS" panose="020B0603020202020204" pitchFamily="34" charset="0"/>
                <a:sym typeface="Trebuchet MS" panose="020B0603020202020204" pitchFamily="34" charset="0"/>
              </a:rPr>
              <a:t>Copyright © 2022 by Boston Consulting Group. All rights reserved.</a:t>
            </a:r>
          </a:p>
        </p:txBody>
      </p:sp>
      <p:sp>
        <p:nvSpPr>
          <p:cNvPr id="8" name="Rectangle 7"/>
          <p:cNvSpPr/>
          <p:nvPr userDrawn="1"/>
        </p:nvSpPr>
        <p:spPr bwMode="invGray">
          <a:xfrm>
            <a:off x="1388145" y="4691187"/>
            <a:ext cx="929337" cy="995874"/>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2000">
              <a:solidFill>
                <a:prstClr val="white"/>
              </a:solidFill>
              <a:latin typeface="Trebuchet MS" panose="020B0603020202020204" pitchFamily="34" charset="0"/>
            </a:endParaRPr>
          </a:p>
        </p:txBody>
      </p:sp>
      <p:sp>
        <p:nvSpPr>
          <p:cNvPr id="10" name="Rectangle 9"/>
          <p:cNvSpPr/>
          <p:nvPr userDrawn="1">
            <p:custDataLst>
              <p:tags r:id="rId3"/>
            </p:custDataLst>
          </p:nvPr>
        </p:nvSpPr>
        <p:spPr>
          <a:xfrm>
            <a:off x="2509482" y="4691187"/>
            <a:ext cx="1570152" cy="1468176"/>
          </a:xfrm>
          <a:prstGeom prst="rect">
            <a:avLst/>
          </a:prstGeom>
          <a:noFill/>
          <a:ln w="9525" cmpd="sng">
            <a:solidFill>
              <a:schemeClr val="accent4"/>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0000" rIns="182880" bIns="182880" numCol="1" spcCol="0" rtlCol="0" fromWordArt="0" anchor="t" anchorCtr="0" forceAA="0" compatLnSpc="1">
            <a:prstTxWarp prst="textNoShape">
              <a:avLst/>
            </a:prstTxWarp>
            <a:noAutofit/>
          </a:bodyPr>
          <a:lstStyle/>
          <a:p>
            <a:pPr>
              <a:lnSpc>
                <a:spcPct val="95000"/>
              </a:lnSpc>
            </a:pPr>
            <a:endParaRPr lang="en-US" sz="1200">
              <a:solidFill>
                <a:srgbClr val="FFFFFF"/>
              </a:solidFill>
              <a:latin typeface="Trebuchet MS" panose="020B0603020202020204" pitchFamily="34" charset="0"/>
            </a:endParaRPr>
          </a:p>
        </p:txBody>
      </p:sp>
      <p:sp>
        <p:nvSpPr>
          <p:cNvPr id="11" name="TextBox 10"/>
          <p:cNvSpPr txBox="1"/>
          <p:nvPr userDrawn="1"/>
        </p:nvSpPr>
        <p:spPr>
          <a:xfrm>
            <a:off x="630000" y="907198"/>
            <a:ext cx="3448800" cy="3488400"/>
          </a:xfrm>
          <a:prstGeom prst="rect">
            <a:avLst/>
          </a:prstGeom>
          <a:noFill/>
          <a:ln>
            <a:solidFill>
              <a:schemeClr val="accent4"/>
            </a:solidFill>
          </a:ln>
        </p:spPr>
        <p:txBody>
          <a:bodyPr wrap="square" lIns="612000" tIns="468000" rIns="0" bIns="0" rtlCol="0" anchor="t">
            <a:spAutoFit/>
          </a:bodyPr>
          <a:lstStyle/>
          <a:p>
            <a:pPr>
              <a:lnSpc>
                <a:spcPct val="90000"/>
              </a:lnSpc>
              <a:spcAft>
                <a:spcPts val="600"/>
              </a:spcAft>
            </a:pPr>
            <a:endParaRPr lang="en-US" sz="5400">
              <a:solidFill>
                <a:schemeClr val="accent4"/>
              </a:solidFill>
            </a:endParaRPr>
          </a:p>
        </p:txBody>
      </p:sp>
      <p:sp>
        <p:nvSpPr>
          <p:cNvPr id="9" name="TextBox 1"/>
          <p:cNvSpPr txBox="1"/>
          <p:nvPr userDrawn="1"/>
        </p:nvSpPr>
        <p:spPr>
          <a:xfrm>
            <a:off x="1109949" y="1115416"/>
            <a:ext cx="2488182" cy="896399"/>
          </a:xfrm>
          <a:prstGeom prst="rect">
            <a:avLst/>
          </a:prstGeom>
          <a:noFill/>
        </p:spPr>
        <p:txBody>
          <a:bodyPr wrap="none" rtlCol="0">
            <a:spAutoFit/>
          </a:bodyPr>
          <a:lstStyle>
            <a:defPPr>
              <a:defRPr lang="en-US"/>
            </a:defPPr>
            <a:lvl1pPr algn="ctr" fontAlgn="auto">
              <a:lnSpc>
                <a:spcPct val="95000"/>
              </a:lnSpc>
              <a:spcBef>
                <a:spcPts val="0"/>
              </a:spcBef>
              <a:spcAft>
                <a:spcPts val="0"/>
              </a:spcAft>
              <a:defRPr sz="5400">
                <a:solidFill>
                  <a:schemeClr val="accent4"/>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t>Agenda</a:t>
            </a:r>
          </a:p>
        </p:txBody>
      </p:sp>
    </p:spTree>
    <p:extLst>
      <p:ext uri="{BB962C8B-B14F-4D97-AF65-F5344CB8AC3E}">
        <p14:creationId xmlns:p14="http://schemas.microsoft.com/office/powerpoint/2010/main" val="35572655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Agenda D. Section Header">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5896"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Trebuchet MS" panose="020B0603020202020204" pitchFamily="34" charset="0"/>
                <a:sym typeface="Trebuchet MS" panose="020B0603020202020204" pitchFamily="34" charset="0"/>
              </a:rPr>
              <a:t>Copyright © 2022 by Boston Consulting Group. All rights reserved.</a:t>
            </a:r>
          </a:p>
        </p:txBody>
      </p:sp>
      <p:sp>
        <p:nvSpPr>
          <p:cNvPr id="8" name="Rectangle 7"/>
          <p:cNvSpPr/>
          <p:nvPr userDrawn="1"/>
        </p:nvSpPr>
        <p:spPr bwMode="white">
          <a:xfrm>
            <a:off x="1284743" y="1428131"/>
            <a:ext cx="947672" cy="947672"/>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Trebuchet MS" panose="020B0603020202020204" pitchFamily="34" charset="0"/>
              <a:sym typeface="Trebuchet MS" panose="020B0603020202020204" pitchFamily="34" charset="0"/>
            </a:endParaRPr>
          </a:p>
        </p:txBody>
      </p:sp>
      <p:sp>
        <p:nvSpPr>
          <p:cNvPr id="10" name="Rectangle 9"/>
          <p:cNvSpPr/>
          <p:nvPr userDrawn="1"/>
        </p:nvSpPr>
        <p:spPr>
          <a:xfrm>
            <a:off x="1285200" y="2667600"/>
            <a:ext cx="9619200" cy="3200400"/>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2000">
              <a:solidFill>
                <a:prstClr val="white"/>
              </a:solidFill>
              <a:latin typeface="Trebuchet MS" panose="020B0603020202020204" pitchFamily="34" charset="0"/>
            </a:endParaRPr>
          </a:p>
        </p:txBody>
      </p:sp>
    </p:spTree>
    <p:extLst>
      <p:ext uri="{BB962C8B-B14F-4D97-AF65-F5344CB8AC3E}">
        <p14:creationId xmlns:p14="http://schemas.microsoft.com/office/powerpoint/2010/main" val="8604441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Agenda D. Full Width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6920"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Trebuchet MS" panose="020B0603020202020204" pitchFamily="34" charset="0"/>
                <a:sym typeface="Trebuchet MS" panose="020B0603020202020204" pitchFamily="34" charset="0"/>
              </a:rPr>
              <a:t>Copyright © 2022 by Boston Consulting Group. All rights reserved.</a:t>
            </a:r>
          </a:p>
        </p:txBody>
      </p:sp>
      <p:sp>
        <p:nvSpPr>
          <p:cNvPr id="7" name="Title 1"/>
          <p:cNvSpPr txBox="1">
            <a:spLocks/>
          </p:cNvSpPr>
          <p:nvPr userDrawn="1"/>
        </p:nvSpPr>
        <p:spPr>
          <a:xfrm>
            <a:off x="630000" y="622800"/>
            <a:ext cx="7189998" cy="4708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a:solidFill>
                  <a:schemeClr val="accent4"/>
                </a:solidFill>
              </a:rPr>
              <a:t>Agenda</a:t>
            </a:r>
          </a:p>
        </p:txBody>
      </p:sp>
      <p:cxnSp>
        <p:nvCxnSpPr>
          <p:cNvPr id="9" name="Straight Connector 8"/>
          <p:cNvCxnSpPr/>
          <p:nvPr userDrawn="1"/>
        </p:nvCxnSpPr>
        <p:spPr bwMode="white">
          <a:xfrm>
            <a:off x="618898" y="1206000"/>
            <a:ext cx="11576304" cy="0"/>
          </a:xfrm>
          <a:prstGeom prst="line">
            <a:avLst/>
          </a:prstGeom>
          <a:ln w="9525" cmpd="sng">
            <a:solidFill>
              <a:schemeClr val="accent4"/>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5589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Agenda D. Two-Third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7944"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6">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26" name="Rectangle 25"/>
          <p:cNvSpPr/>
          <p:nvPr userDrawn="1"/>
        </p:nvSpPr>
        <p:spPr bwMode="ltGray">
          <a:xfrm>
            <a:off x="4080763" y="-1309"/>
            <a:ext cx="8111237"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2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28" name="TextBox 2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0" name="TextBox 9"/>
          <p:cNvSpPr txBox="1"/>
          <p:nvPr userDrawn="1"/>
        </p:nvSpPr>
        <p:spPr>
          <a:xfrm>
            <a:off x="630000" y="3262145"/>
            <a:ext cx="1161047" cy="332399"/>
          </a:xfrm>
          <a:prstGeom prst="rect">
            <a:avLst/>
          </a:prstGeom>
          <a:noFill/>
        </p:spPr>
        <p:txBody>
          <a:bodyPr wrap="square" lIns="0" tIns="0" rIns="0" bIns="0" rtlCol="0" anchor="t">
            <a:spAutoFit/>
          </a:bodyPr>
          <a:lstStyle/>
          <a:p>
            <a:pPr>
              <a:lnSpc>
                <a:spcPct val="90000"/>
              </a:lnSpc>
              <a:spcAft>
                <a:spcPts val="600"/>
              </a:spcAft>
            </a:pPr>
            <a:r>
              <a:rPr lang="en-US" sz="2400">
                <a:solidFill>
                  <a:schemeClr val="bg1"/>
                </a:solidFill>
              </a:rPr>
              <a:t>Agenda</a:t>
            </a:r>
          </a:p>
        </p:txBody>
      </p:sp>
    </p:spTree>
    <p:extLst>
      <p:ext uri="{BB962C8B-B14F-4D97-AF65-F5344CB8AC3E}">
        <p14:creationId xmlns:p14="http://schemas.microsoft.com/office/powerpoint/2010/main" val="6231726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Agenda D. Table of Content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8968"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Trebuchet MS" panose="020B0603020202020204" pitchFamily="34" charset="0"/>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Trebuchet MS" panose="020B0603020202020204" pitchFamily="34" charset="0"/>
              <a:sym typeface="Trebuchet MS" panose="020B0603020202020204" pitchFamily="34" charset="0"/>
            </a:endParaRPr>
          </a:p>
        </p:txBody>
      </p:sp>
      <p:sp>
        <p:nvSpPr>
          <p:cNvPr id="20" name="TextBox 19"/>
          <p:cNvSpPr txBox="1"/>
          <p:nvPr userDrawn="1"/>
        </p:nvSpPr>
        <p:spPr>
          <a:xfrm>
            <a:off x="630000" y="2577934"/>
            <a:ext cx="2819400" cy="1761764"/>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a:solidFill>
                  <a:schemeClr val="tx2"/>
                </a:solidFill>
                <a:latin typeface="Trebuchet MS" panose="020B0603020202020204" pitchFamily="34" charset="0"/>
                <a:sym typeface="Trebuchet MS" panose="020B0603020202020204" pitchFamily="34" charset="0"/>
              </a:rPr>
              <a:t>Table of contents</a:t>
            </a:r>
          </a:p>
        </p:txBody>
      </p:sp>
      <p:sp>
        <p:nvSpPr>
          <p:cNvPr id="24"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Trebuchet MS" panose="020B0603020202020204" pitchFamily="34" charset="0"/>
                <a:sym typeface="Trebuchet MS" panose="020B0603020202020204" pitchFamily="34" charset="0"/>
              </a:rPr>
              <a:t>Copyright © 2022 by Boston Consulting Group. All rights reserved.</a:t>
            </a:r>
          </a:p>
        </p:txBody>
      </p:sp>
      <p:sp>
        <p:nvSpPr>
          <p:cNvPr id="19" name="TextBox 18"/>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Trebuchet MS" panose="020B0603020202020204" pitchFamily="34" charset="0"/>
              <a:ea typeface="+mn-ea"/>
              <a:cs typeface="+mn-cs"/>
              <a:sym typeface="Trebuchet MS" panose="020B0603020202020204" pitchFamily="34" charset="0"/>
            </a:endParaRPr>
          </a:p>
        </p:txBody>
      </p:sp>
      <p:pic>
        <p:nvPicPr>
          <p:cNvPr id="9" name="Picture 8"/>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4231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Tex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7"/>
          <p:cNvSpPr>
            <a:spLocks noGrp="1"/>
          </p:cNvSpPr>
          <p:nvPr>
            <p:ph type="body" sz="quarter" idx="13"/>
          </p:nvPr>
        </p:nvSpPr>
        <p:spPr>
          <a:xfrm>
            <a:off x="562707" y="1508400"/>
            <a:ext cx="11068062" cy="4590000"/>
          </a:xfrm>
          <a:prstGeom prst="rect">
            <a:avLst/>
          </a:prstGeom>
        </p:spPr>
        <p:txBody>
          <a:bodyPr lIns="0" tIns="0" rIns="0" bIns="0"/>
          <a:lstStyle>
            <a:lvl1pPr marL="0" indent="-172800">
              <a:spcBef>
                <a:spcPts val="384"/>
              </a:spcBef>
              <a:buClrTx/>
              <a:buFont typeface="Arial" pitchFamily="34" charset="0"/>
              <a:buChar char="•"/>
              <a:tabLst/>
              <a:defRPr b="0"/>
            </a:lvl1pPr>
            <a:lvl2pPr marL="630000" indent="-230400">
              <a:spcBef>
                <a:spcPts val="384"/>
              </a:spcBef>
              <a:buClrTx/>
              <a:buFont typeface="Arial" pitchFamily="34" charset="0"/>
              <a:buChar char="–"/>
              <a:defRPr/>
            </a:lvl2pPr>
            <a:lvl3pPr marL="1076400" indent="-230400">
              <a:spcBef>
                <a:spcPts val="384"/>
              </a:spcBef>
              <a:buClrTx/>
              <a:defRPr/>
            </a:lvl3pPr>
            <a:lvl4pPr marL="1544400" indent="-230400">
              <a:spcBef>
                <a:spcPts val="384"/>
              </a:spcBef>
              <a:buClrTx/>
              <a:defRPr/>
            </a:lvl4pPr>
            <a:lvl5pPr marL="2059200" indent="-230400">
              <a:spcBef>
                <a:spcPts val="384"/>
              </a:spcBef>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1831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ay slice heading">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bwMode="ltGray">
          <a:xfrm>
            <a:off x="1" y="-1309"/>
            <a:ext cx="46944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90000"/>
              </a:lnSpc>
              <a:spcAft>
                <a:spcPts val="1000"/>
              </a:spcAft>
            </a:pPr>
            <a:endParaRPr lang="en-US" sz="1200">
              <a:solidFill>
                <a:schemeClr val="bg1"/>
              </a:solidFill>
              <a:latin typeface="+mn-lt"/>
            </a:endParaRPr>
          </a:p>
        </p:txBody>
      </p:sp>
      <p:sp>
        <p:nvSpPr>
          <p:cNvPr id="3" name="Date Placeholder 2"/>
          <p:cNvSpPr>
            <a:spLocks noGrp="1"/>
          </p:cNvSpPr>
          <p:nvPr>
            <p:ph type="dt" sz="half" idx="10"/>
          </p:nvPr>
        </p:nvSpPr>
        <p:spPr>
          <a:xfrm>
            <a:off x="9677400" y="6405036"/>
            <a:ext cx="1482051" cy="153888"/>
          </a:xfrm>
          <a:prstGeom prst="rect">
            <a:avLst/>
          </a:prstGeom>
        </p:spPr>
        <p:txBody>
          <a:bodyPr/>
          <a:lstStyle>
            <a:lvl1pPr>
              <a:defRPr>
                <a:latin typeface="+mn-lt"/>
                <a:sym typeface="Trebuchet MS" panose="020B0603020202020204" pitchFamily="34" charset="0"/>
              </a:defRPr>
            </a:lvl1pPr>
          </a:lstStyle>
          <a:p>
            <a:endParaRPr lang="en-US"/>
          </a:p>
        </p:txBody>
      </p:sp>
      <p:sp>
        <p:nvSpPr>
          <p:cNvPr id="9" name="Title 1"/>
          <p:cNvSpPr>
            <a:spLocks noGrp="1"/>
          </p:cNvSpPr>
          <p:nvPr>
            <p:ph type="title" hasCustomPrompt="1"/>
          </p:nvPr>
        </p:nvSpPr>
        <p:spPr bwMode="ltGray">
          <a:xfrm>
            <a:off x="630000" y="1544274"/>
            <a:ext cx="3452400" cy="1495794"/>
          </a:xfrm>
          <a:noFill/>
        </p:spPr>
        <p:txBody>
          <a:bodyPr wrap="square" lIns="0" tIns="0" rIns="320040" bIns="0" anchor="b">
            <a:noAutofit/>
          </a:bodyPr>
          <a:lstStyle>
            <a:lvl1pPr>
              <a:defRPr sz="3200">
                <a:solidFill>
                  <a:schemeClr val="tx2"/>
                </a:solidFill>
                <a:latin typeface="+mj-lt"/>
              </a:defRPr>
            </a:lvl1pPr>
          </a:lstStyle>
          <a:p>
            <a:r>
              <a:rPr lang="en-US"/>
              <a:t>Click to add title</a:t>
            </a:r>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29488585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Section header box">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blackWhite">
          <a:xfrm>
            <a:off x="1284742" y="2668041"/>
            <a:ext cx="9620491" cy="3201026"/>
          </a:xfrm>
          <a:prstGeom prst="rect">
            <a:avLst/>
          </a:prstGeom>
          <a:ln w="9525">
            <a:solidFill>
              <a:schemeClr val="bg1"/>
            </a:solidFill>
          </a:ln>
        </p:spPr>
        <p:txBody>
          <a:bodyPr lIns="274320" tIns="274320" rIns="274320" bIns="137160"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
        <p:nvSpPr>
          <p:cNvPr id="4" name="TextBox 3"/>
          <p:cNvSpPr txBox="1"/>
          <p:nvPr/>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59" name="Rectangle 58"/>
          <p:cNvSpPr/>
          <p:nvPr userDrawn="1"/>
        </p:nvSpPr>
        <p:spPr bwMode="white">
          <a:xfrm>
            <a:off x="1284743" y="1428131"/>
            <a:ext cx="947672" cy="947672"/>
          </a:xfrm>
          <a:prstGeom prst="rect">
            <a:avLst/>
          </a:prstGeom>
          <a:noFill/>
          <a:ln>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14583370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5" name="TextBox 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47" name="Title 1"/>
          <p:cNvSpPr>
            <a:spLocks noGrp="1"/>
          </p:cNvSpPr>
          <p:nvPr>
            <p:ph type="title" hasCustomPrompt="1"/>
          </p:nvPr>
        </p:nvSpPr>
        <p:spPr bwMode="blackWhite">
          <a:xfrm>
            <a:off x="630000" y="3826800"/>
            <a:ext cx="10936800" cy="2041200"/>
          </a:xfrm>
        </p:spPr>
        <p:txBody>
          <a:bodyPr anchor="t">
            <a:noAutofit/>
          </a:bodyPr>
          <a:lstStyle>
            <a:lvl1pPr>
              <a:defRPr sz="5400">
                <a:solidFill>
                  <a:schemeClr val="bg1"/>
                </a:solidFill>
                <a:latin typeface="+mj-lt"/>
                <a:sym typeface="Trebuchet MS" panose="020B0603020202020204" pitchFamily="34" charset="0"/>
              </a:defRPr>
            </a:lvl1pPr>
          </a:lstStyle>
          <a:p>
            <a:r>
              <a:rPr lang="en-US"/>
              <a:t>Click to add big statement text</a:t>
            </a:r>
          </a:p>
        </p:txBody>
      </p:sp>
      <p:cxnSp>
        <p:nvCxnSpPr>
          <p:cNvPr id="148" name="Straight Connector 147"/>
          <p:cNvCxnSpPr/>
          <p:nvPr userDrawn="1"/>
        </p:nvCxnSpPr>
        <p:spPr bwMode="white">
          <a:xfrm>
            <a:off x="618898" y="3680016"/>
            <a:ext cx="11576304"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4855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White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4064994" y="0"/>
            <a:ext cx="416951" cy="6858000"/>
          </a:xfrm>
          <a:prstGeom prst="rect">
            <a:avLst/>
          </a:prstGeom>
        </p:spPr>
      </p:pic>
      <p:sp>
        <p:nvSpPr>
          <p:cNvPr id="17" name="Date Placeholder 1"/>
          <p:cNvSpPr>
            <a:spLocks noGrp="1"/>
          </p:cNvSpPr>
          <p:nvPr>
            <p:ph type="dt" sz="half" idx="31"/>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20" name="TextBox 19"/>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6" name="Rectangle 25"/>
          <p:cNvSpPr/>
          <p:nvPr userDrawn="1"/>
        </p:nvSpPr>
        <p:spPr bwMode="white">
          <a:xfrm>
            <a:off x="0" y="0"/>
            <a:ext cx="407950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27" name="Title 4"/>
          <p:cNvSpPr>
            <a:spLocks noGrp="1"/>
          </p:cNvSpPr>
          <p:nvPr>
            <p:ph type="title" hasCustomPrompt="1"/>
          </p:nvPr>
        </p:nvSpPr>
        <p:spPr>
          <a:xfrm>
            <a:off x="630000" y="2681103"/>
            <a:ext cx="3127881" cy="1495794"/>
          </a:xfrm>
          <a:prstGeom prst="rect">
            <a:avLst/>
          </a:prstGeom>
        </p:spPr>
        <p:txBody>
          <a:bodyPr anchor="ctr">
            <a:noAutofit/>
          </a:bodyPr>
          <a:lstStyle>
            <a:lvl1pPr>
              <a:defRPr sz="320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2945400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Green highlight">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7165606" y="0"/>
            <a:ext cx="416951" cy="6858000"/>
          </a:xfrm>
          <a:prstGeom prst="rect">
            <a:avLst/>
          </a:prstGeom>
        </p:spPr>
      </p:pic>
      <p:sp>
        <p:nvSpPr>
          <p:cNvPr id="13" name="Rectangle 12"/>
          <p:cNvSpPr/>
          <p:nvPr userDrawn="1"/>
        </p:nvSpPr>
        <p:spPr bwMode="white">
          <a:xfrm>
            <a:off x="0" y="0"/>
            <a:ext cx="7171956"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6"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0"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7" name="TextBox 16"/>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3" name="Title 3"/>
          <p:cNvSpPr>
            <a:spLocks noGrp="1"/>
          </p:cNvSpPr>
          <p:nvPr>
            <p:ph type="title" hasCustomPrompt="1"/>
          </p:nvPr>
        </p:nvSpPr>
        <p:spPr>
          <a:xfrm>
            <a:off x="630000" y="622800"/>
            <a:ext cx="6256800"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409817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13436323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Green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11" name="Title 4"/>
          <p:cNvSpPr>
            <a:spLocks noGrp="1"/>
          </p:cNvSpPr>
          <p:nvPr>
            <p:ph type="title" hasCustomPrompt="1"/>
          </p:nvPr>
        </p:nvSpPr>
        <p:spPr>
          <a:xfrm>
            <a:off x="630000" y="2681103"/>
            <a:ext cx="3127881" cy="1495794"/>
          </a:xfrm>
          <a:prstGeom prst="rect">
            <a:avLst/>
          </a:prstGeom>
        </p:spPr>
        <p:txBody>
          <a:bodyPr anchor="ctr">
            <a:noAutofit/>
          </a:bodyPr>
          <a:lstStyle>
            <a:lvl1pPr>
              <a:defRPr sz="3200">
                <a:solidFill>
                  <a:schemeClr val="bg1"/>
                </a:solidFill>
                <a:latin typeface="+mj-lt"/>
                <a:sym typeface="Trebuchet MS" panose="020B0603020202020204" pitchFamily="34" charset="0"/>
              </a:defRPr>
            </a:lvl1pPr>
          </a:lstStyle>
          <a:p>
            <a:r>
              <a:rPr lang="en-US"/>
              <a:t>Click to add title</a:t>
            </a:r>
          </a:p>
        </p:txBody>
      </p:sp>
      <p:sp>
        <p:nvSpPr>
          <p:cNvPr id="13" name="Rectangle 12"/>
          <p:cNvSpPr/>
          <p:nvPr userDrawn="1"/>
        </p:nvSpPr>
        <p:spPr bwMode="white">
          <a:xfrm>
            <a:off x="4080763" y="-1309"/>
            <a:ext cx="8111237"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6"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12" name="Date Placeholder 1"/>
          <p:cNvSpPr>
            <a:spLocks noGrp="1"/>
          </p:cNvSpPr>
          <p:nvPr>
            <p:ph type="dt" sz="half" idx="29"/>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8520567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Green half">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5689582" y="0"/>
            <a:ext cx="416951" cy="6858000"/>
          </a:xfrm>
          <a:prstGeom prst="rect">
            <a:avLst/>
          </a:prstGeom>
        </p:spPr>
      </p:pic>
      <p:sp>
        <p:nvSpPr>
          <p:cNvPr id="12" name="Rectangle 11"/>
          <p:cNvSpPr/>
          <p:nvPr userDrawn="1"/>
        </p:nvSpPr>
        <p:spPr>
          <a:xfrm>
            <a:off x="6096000" y="0"/>
            <a:ext cx="6096000" cy="68580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3"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4" name="Title 1"/>
          <p:cNvSpPr>
            <a:spLocks noGrp="1"/>
          </p:cNvSpPr>
          <p:nvPr>
            <p:ph type="title" hasCustomPrompt="1"/>
          </p:nvPr>
        </p:nvSpPr>
        <p:spPr bwMode="black">
          <a:xfrm>
            <a:off x="630000" y="1785600"/>
            <a:ext cx="4388400" cy="3286800"/>
          </a:xfrm>
          <a:prstGeom prst="rect">
            <a:avLst/>
          </a:prstGeom>
          <a:noFill/>
        </p:spPr>
        <p:txBody>
          <a:bodyPr wrap="square" lIns="0" tIns="0" rIns="320040" bIns="0" anchor="ctr">
            <a:noAutofit/>
          </a:bodyPr>
          <a:lstStyle>
            <a:lvl1pPr>
              <a:defRPr sz="4400">
                <a:solidFill>
                  <a:schemeClr val="bg1"/>
                </a:solidFill>
                <a:latin typeface="+mj-lt"/>
                <a:sym typeface="Trebuchet MS" panose="020B0603020202020204" pitchFamily="34" charset="0"/>
              </a:defRPr>
            </a:lvl1pPr>
          </a:lstStyle>
          <a:p>
            <a:r>
              <a:rPr lang="en-US"/>
              <a:t>Click to add title</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lumMod val="50000"/>
                </a:schemeClr>
              </a:solidFill>
              <a:latin typeface="+mn-lt"/>
              <a:ea typeface="+mn-ea"/>
              <a:cs typeface="+mn-cs"/>
              <a:sym typeface="Trebuchet MS" panose="020B0603020202020204" pitchFamily="34" charset="0"/>
            </a:endParaRPr>
          </a:p>
        </p:txBody>
      </p:sp>
      <p:sp>
        <p:nvSpPr>
          <p:cNvPr id="16" name="Date Placeholder 2"/>
          <p:cNvSpPr>
            <a:spLocks noGrp="1"/>
          </p:cNvSpPr>
          <p:nvPr>
            <p:ph type="dt" sz="half" idx="15"/>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2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3097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Green two third">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7409849" y="0"/>
            <a:ext cx="416951" cy="6858000"/>
          </a:xfrm>
          <a:prstGeom prst="rect">
            <a:avLst/>
          </a:prstGeom>
        </p:spPr>
      </p:pic>
      <p:sp>
        <p:nvSpPr>
          <p:cNvPr id="10" name="Rectangle 9"/>
          <p:cNvSpPr/>
          <p:nvPr userDrawn="1"/>
        </p:nvSpPr>
        <p:spPr bwMode="gray">
          <a:xfrm>
            <a:off x="7819543" y="0"/>
            <a:ext cx="4372457"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1" name="Picture Placeholder 5"/>
          <p:cNvSpPr>
            <a:spLocks noGrp="1"/>
          </p:cNvSpPr>
          <p:nvPr>
            <p:ph type="pic" sz="quarter" idx="11" hasCustomPrompt="1"/>
          </p:nvPr>
        </p:nvSpPr>
        <p:spPr>
          <a:xfrm>
            <a:off x="7820025" y="0"/>
            <a:ext cx="4371975" cy="6858000"/>
          </a:xfrm>
          <a:prstGeom prst="rect">
            <a:avLst/>
          </a:prstGeom>
          <a:noFill/>
        </p:spPr>
        <p:txBody>
          <a:bodyPr lIns="182880" tIns="914400" rIns="182880" bIns="914400"/>
          <a:lstStyle>
            <a:lvl1pPr algn="ctr">
              <a:defRPr sz="1600">
                <a:solidFill>
                  <a:schemeClr val="tx1"/>
                </a:solidFill>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2" name="Date Placeholder 2"/>
          <p:cNvSpPr>
            <a:spLocks noGrp="1"/>
          </p:cNvSpPr>
          <p:nvPr>
            <p:ph type="dt" sz="half" idx="12"/>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5" name="Copyright"/>
          <p:cNvSpPr txBox="1"/>
          <p:nvPr userDrawn="1"/>
        </p:nvSpPr>
        <p:spPr>
          <a:xfrm rot="16200000">
            <a:off x="9486900" y="3916394"/>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14" name="Title 1"/>
          <p:cNvSpPr>
            <a:spLocks noGrp="1"/>
          </p:cNvSpPr>
          <p:nvPr>
            <p:ph type="title" hasCustomPrompt="1"/>
          </p:nvPr>
        </p:nvSpPr>
        <p:spPr bwMode="blackWhite">
          <a:xfrm>
            <a:off x="630000" y="1804650"/>
            <a:ext cx="6247552" cy="3286800"/>
          </a:xfrm>
          <a:prstGeom prst="rect">
            <a:avLst/>
          </a:prstGeom>
        </p:spPr>
        <p:txBody>
          <a:bodyPr anchor="ctr">
            <a:noAutofit/>
          </a:bodyPr>
          <a:lstStyle>
            <a:lvl1pPr>
              <a:defRPr sz="4400">
                <a:solidFill>
                  <a:schemeClr val="bg1"/>
                </a:solidFill>
                <a:latin typeface="+mj-lt"/>
                <a:sym typeface="Trebuchet MS" panose="020B0603020202020204" pitchFamily="34" charset="0"/>
              </a:defRPr>
            </a:lvl1pPr>
          </a:lstStyle>
          <a:p>
            <a:r>
              <a:rPr lang="en-US"/>
              <a:t>Click to edit title</a:t>
            </a:r>
          </a:p>
        </p:txBody>
      </p:sp>
      <p:sp>
        <p:nvSpPr>
          <p:cNvPr id="13" name="TextBox 12"/>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8889858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Left arro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6"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5" name="Date Placeholder 4"/>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2" name="TextBox 11"/>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17" name="Title 2"/>
          <p:cNvSpPr>
            <a:spLocks noGrp="1"/>
          </p:cNvSpPr>
          <p:nvPr>
            <p:ph type="title" hasCustomPrompt="1"/>
          </p:nvPr>
        </p:nvSpPr>
        <p:spPr>
          <a:xfrm>
            <a:off x="630000" y="2764203"/>
            <a:ext cx="2478638" cy="1314311"/>
          </a:xfrm>
          <a:prstGeom prst="rect">
            <a:avLst/>
          </a:prstGeom>
        </p:spPr>
        <p:txBody>
          <a:bodyPr anchor="ctr">
            <a:noAutofit/>
          </a:bodyPr>
          <a:lstStyle>
            <a:lvl1pPr>
              <a:defRPr sz="3200" baseline="0">
                <a:solidFill>
                  <a:schemeClr val="tx2"/>
                </a:solidFill>
                <a:latin typeface="+mj-lt"/>
                <a:sym typeface="Trebuchet MS" panose="020B0603020202020204" pitchFamily="34" charset="0"/>
              </a:defRPr>
            </a:lvl1pPr>
          </a:lstStyle>
          <a:p>
            <a:r>
              <a:rPr lang="en-US">
                <a:solidFill>
                  <a:schemeClr val="tx2"/>
                </a:solidFill>
              </a:rPr>
              <a:t>Click to add title</a:t>
            </a:r>
          </a:p>
        </p:txBody>
      </p:sp>
      <p:pic>
        <p:nvPicPr>
          <p:cNvPr id="9"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442" y="3590399"/>
            <a:ext cx="1365250"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84069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Green left arrow">
    <p:bg>
      <p:bgPr>
        <a:solidFill>
          <a:srgbClr val="F2F2F2"/>
        </a:solidFill>
        <a:effectLst/>
      </p:bgPr>
    </p:bg>
    <p:spTree>
      <p:nvGrpSpPr>
        <p:cNvPr id="1" name=""/>
        <p:cNvGrpSpPr/>
        <p:nvPr/>
      </p:nvGrpSpPr>
      <p:grpSpPr>
        <a:xfrm>
          <a:off x="0" y="0"/>
          <a:ext cx="0" cy="0"/>
          <a:chOff x="0" y="0"/>
          <a:chExt cx="0" cy="0"/>
        </a:xfrm>
      </p:grpSpPr>
      <p:sp>
        <p:nvSpPr>
          <p:cNvPr id="16" name="Freeform 14"/>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630000" y="2764203"/>
            <a:ext cx="2478638" cy="1314311"/>
          </a:xfrm>
        </p:spPr>
        <p:txBody>
          <a:bodyPr anchor="ctr" anchorCtr="0">
            <a:noAutofit/>
          </a:bodyPr>
          <a:lstStyle>
            <a:lvl1pPr>
              <a:defRPr sz="3200" baseline="0">
                <a:solidFill>
                  <a:srgbClr val="FFFFFF"/>
                </a:solidFill>
                <a:latin typeface="+mj-lt"/>
              </a:defRPr>
            </a:lvl1pPr>
          </a:lstStyle>
          <a:p>
            <a:r>
              <a:rPr lang="en-US"/>
              <a:t>Click to add title</a:t>
            </a:r>
          </a:p>
        </p:txBody>
      </p:sp>
      <p:sp>
        <p:nvSpPr>
          <p:cNvPr id="13"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6216" b="7716"/>
          <a:stretch/>
        </p:blipFill>
        <p:spPr>
          <a:xfrm rot="120000">
            <a:off x="2174642" y="3402828"/>
            <a:ext cx="269466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37204986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Arrow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128" name="think-cell Slide" r:id="rId4" imgW="324" imgH="324" progId="TCLayout.ActiveDocument.1">
                  <p:embed/>
                </p:oleObj>
              </mc:Choice>
              <mc:Fallback>
                <p:oleObj name="think-cell Slide" r:id="rId4" imgW="324" imgH="324"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TextBox 4"/>
          <p:cNvSpPr txBox="1"/>
          <p:nvPr/>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solidFill>
              <a:latin typeface="+mn-lt"/>
              <a:ea typeface="+mn-ea"/>
              <a:cs typeface="+mn-cs"/>
              <a:sym typeface="Trebuchet MS" panose="020B0603020202020204" pitchFamily="34" charset="0"/>
            </a:endParaRPr>
          </a:p>
        </p:txBody>
      </p:sp>
      <p:sp>
        <p:nvSpPr>
          <p:cNvPr id="8" name="Date Placeholder 7"/>
          <p:cNvSpPr>
            <a:spLocks noGrp="1"/>
          </p:cNvSpPr>
          <p:nvPr>
            <p:ph type="dt" sz="half" idx="11"/>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3" name="Pentagon 3"/>
          <p:cNvSpPr/>
          <p:nvPr userDrawn="1"/>
        </p:nvSpPr>
        <p:spPr bwMode="white">
          <a:xfrm>
            <a:off x="1" y="0"/>
            <a:ext cx="5426920"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630000" y="1785600"/>
            <a:ext cx="4062235" cy="3286800"/>
          </a:xfrm>
          <a:prstGeom prst="rect">
            <a:avLst/>
          </a:prstGeom>
        </p:spPr>
        <p:txBody>
          <a:bodyPr anchor="ctr">
            <a:noAutofit/>
          </a:bodyPr>
          <a:lstStyle>
            <a:lvl1pPr>
              <a:defRPr sz="4400" b="0">
                <a:solidFill>
                  <a:schemeClr val="tx2"/>
                </a:solidFill>
                <a:latin typeface="+mj-lt"/>
                <a:sym typeface="Trebuchet MS" panose="020B0603020202020204" pitchFamily="34" charset="0"/>
              </a:defRPr>
            </a:lvl1pPr>
          </a:lstStyle>
          <a:p>
            <a:r>
              <a:rPr lang="en-US"/>
              <a:t>Click to add title</a:t>
            </a:r>
          </a:p>
        </p:txBody>
      </p:sp>
      <p:pic>
        <p:nvPicPr>
          <p:cNvPr id="15" name="Picture 14"/>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581525" y="3394392"/>
            <a:ext cx="1298575"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54483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Green arrow one third">
    <p:bg>
      <p:bgPr>
        <a:solidFill>
          <a:srgbClr val="F2F2F2"/>
        </a:solidFill>
        <a:effectLst/>
      </p:bgPr>
    </p:bg>
    <p:spTree>
      <p:nvGrpSpPr>
        <p:cNvPr id="1" name=""/>
        <p:cNvGrpSpPr/>
        <p:nvPr/>
      </p:nvGrpSpPr>
      <p:grpSpPr>
        <a:xfrm>
          <a:off x="0" y="0"/>
          <a:ext cx="0" cy="0"/>
          <a:chOff x="0" y="0"/>
          <a:chExt cx="0" cy="0"/>
        </a:xfrm>
      </p:grpSpPr>
      <p:sp>
        <p:nvSpPr>
          <p:cNvPr id="13" name="Pentagon 3"/>
          <p:cNvSpPr/>
          <p:nvPr userDrawn="1"/>
        </p:nvSpPr>
        <p:spPr bwMode="white">
          <a:xfrm>
            <a:off x="1" y="0"/>
            <a:ext cx="5426920"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630000" y="1785600"/>
            <a:ext cx="4062235" cy="3286800"/>
          </a:xfrm>
          <a:prstGeom prst="rect">
            <a:avLst/>
          </a:prstGeom>
        </p:spPr>
        <p:txBody>
          <a:bodyPr anchor="ctr">
            <a:noAutofit/>
          </a:bodyPr>
          <a:lstStyle>
            <a:lvl1pPr>
              <a:defRPr sz="4400" b="0">
                <a:solidFill>
                  <a:srgbClr val="FFFFFF"/>
                </a:solidFill>
                <a:latin typeface="+mj-lt"/>
                <a:sym typeface="Trebuchet MS" panose="020B0603020202020204" pitchFamily="34" charset="0"/>
              </a:defRPr>
            </a:lvl1pPr>
          </a:lstStyle>
          <a:p>
            <a:r>
              <a:rPr lang="en-US"/>
              <a:t>Click to add title</a:t>
            </a:r>
          </a:p>
        </p:txBody>
      </p:sp>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6" name="TextBox 1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562" b="6867"/>
          <a:stretch/>
        </p:blipFill>
        <p:spPr>
          <a:xfrm>
            <a:off x="3578059" y="3416300"/>
            <a:ext cx="269466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3210885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6"/>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14" name="Pentagon 8"/>
          <p:cNvSpPr/>
          <p:nvPr userDrawn="1"/>
        </p:nvSpPr>
        <p:spPr bwMode="white">
          <a:xfrm>
            <a:off x="0" y="0"/>
            <a:ext cx="6363546"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630000" y="622800"/>
            <a:ext cx="4673646"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9"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539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4718AC4-7464-44A7-A9E4-49C4A0028DB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52" name="think-cell Slide" r:id="rId4" imgW="395" imgH="394" progId="TCLayout.ActiveDocument.1">
                  <p:embed/>
                </p:oleObj>
              </mc:Choice>
              <mc:Fallback>
                <p:oleObj name="think-cell Slide" r:id="rId4" imgW="395" imgH="394" progId="TCLayout.ActiveDocument.1">
                  <p:embed/>
                  <p:pic>
                    <p:nvPicPr>
                      <p:cNvPr id="4" name="Object 3" hidden="1">
                        <a:extLst>
                          <a:ext uri="{FF2B5EF4-FFF2-40B4-BE49-F238E27FC236}">
                            <a16:creationId xmlns:a16="http://schemas.microsoft.com/office/drawing/2014/main" id="{04718AC4-7464-44A7-A9E4-49C4A0028D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756A5726-9A57-4B19-A933-9FAA542D0F2B}"/>
              </a:ext>
            </a:extLst>
          </p:cNvPr>
          <p:cNvSpPr/>
          <p:nvPr userDrawn="1"/>
        </p:nvSpPr>
        <p:spPr>
          <a:xfrm>
            <a:off x="5530850" y="0"/>
            <a:ext cx="6661150" cy="6858000"/>
          </a:xfrm>
          <a:prstGeom prst="rect">
            <a:avLst/>
          </a:prstGeom>
          <a:gradFill flip="none" rotWithShape="1">
            <a:gsLst>
              <a:gs pos="100000">
                <a:schemeClr val="bg1">
                  <a:lumMod val="75000"/>
                </a:schemeClr>
              </a:gs>
              <a:gs pos="0">
                <a:schemeClr val="bg1">
                  <a:lumMod val="9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marR="0" lvl="0" indent="0" algn="ctr" fontAlgn="auto">
              <a:lnSpc>
                <a:spcPct val="95000"/>
              </a:lnSpc>
              <a:spcBef>
                <a:spcPts val="0"/>
              </a:spcBef>
              <a:spcAft>
                <a:spcPts val="0"/>
              </a:spcAft>
              <a:buClrTx/>
              <a:buSzTx/>
              <a:buFontTx/>
              <a:buNone/>
              <a:tabLst/>
            </a:pPr>
            <a:endParaRPr kumimoji="0" lang="en-US" b="0" i="0" u="none" strike="noStrike" kern="0" cap="none" spc="0" normalizeH="0" baseline="0">
              <a:ln>
                <a:noFill/>
              </a:ln>
              <a:solidFill>
                <a:schemeClr val="bg1"/>
              </a:solidFill>
              <a:effectLst/>
              <a:uLnTx/>
              <a:uFillTx/>
            </a:endParaRPr>
          </a:p>
        </p:txBody>
      </p:sp>
      <p:sp>
        <p:nvSpPr>
          <p:cNvPr id="8" name="Date Placeholder 7"/>
          <p:cNvSpPr>
            <a:spLocks noGrp="1"/>
          </p:cNvSpPr>
          <p:nvPr>
            <p:ph type="dt" sz="half" idx="16"/>
          </p:nvPr>
        </p:nvSpPr>
        <p:spPr>
          <a:xfrm>
            <a:off x="9677400" y="6405036"/>
            <a:ext cx="1482051" cy="153888"/>
          </a:xfrm>
          <a:prstGeom prst="rect">
            <a:avLst/>
          </a:prstGeom>
        </p:spPr>
        <p:txBody>
          <a:bodyPr/>
          <a:lstStyle>
            <a:lvl1pPr>
              <a:defRPr>
                <a:solidFill>
                  <a:srgbClr val="575757"/>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rgbClr val="575757"/>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575757"/>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rgbClr val="575757"/>
              </a:solidFill>
              <a:latin typeface="+mn-lt"/>
              <a:ea typeface="+mn-ea"/>
              <a:cs typeface="+mn-cs"/>
              <a:sym typeface="Trebuchet MS" panose="020B0603020202020204" pitchFamily="34" charset="0"/>
            </a:endParaRPr>
          </a:p>
        </p:txBody>
      </p:sp>
      <p:sp>
        <p:nvSpPr>
          <p:cNvPr id="14" name="Pentagon 8"/>
          <p:cNvSpPr/>
          <p:nvPr userDrawn="1"/>
        </p:nvSpPr>
        <p:spPr bwMode="white">
          <a:xfrm>
            <a:off x="0" y="0"/>
            <a:ext cx="6363546" cy="6858000"/>
          </a:xfrm>
          <a:prstGeom prst="homePlate">
            <a:avLst>
              <a:gd name="adj" fmla="val 1293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630000" y="622800"/>
            <a:ext cx="4673646"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9" name="Picture 8"/>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60684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Green arrow half">
    <p:bg>
      <p:bgPr>
        <a:solidFill>
          <a:srgbClr val="F2F2F2"/>
        </a:solidFill>
        <a:effectLst/>
      </p:bgPr>
    </p:bg>
    <p:spTree>
      <p:nvGrpSpPr>
        <p:cNvPr id="1" name=""/>
        <p:cNvGrpSpPr/>
        <p:nvPr/>
      </p:nvGrpSpPr>
      <p:grpSpPr>
        <a:xfrm>
          <a:off x="0" y="0"/>
          <a:ext cx="0" cy="0"/>
          <a:chOff x="0" y="0"/>
          <a:chExt cx="0" cy="0"/>
        </a:xfrm>
      </p:grpSpPr>
      <p:sp>
        <p:nvSpPr>
          <p:cNvPr id="14" name="Pentagon 8"/>
          <p:cNvSpPr/>
          <p:nvPr userDrawn="1"/>
        </p:nvSpPr>
        <p:spPr bwMode="white">
          <a:xfrm>
            <a:off x="0" y="0"/>
            <a:ext cx="6363546"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630000" y="622800"/>
            <a:ext cx="4673646"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rgbClr val="FFFFFF"/>
                </a:solidFill>
                <a:latin typeface="+mj-lt"/>
                <a:sym typeface="Trebuchet MS" panose="020B0603020202020204" pitchFamily="34" charset="0"/>
              </a:defRPr>
            </a:lvl1pPr>
          </a:lstStyle>
          <a:p>
            <a:pPr lvl="0"/>
            <a:r>
              <a:rPr lang="en-US"/>
              <a:t>Click to add title</a:t>
            </a:r>
          </a:p>
        </p:txBody>
      </p:sp>
      <p:sp>
        <p:nvSpPr>
          <p:cNvPr id="12"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3" name="TextBox 12"/>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4460172" y="3407803"/>
            <a:ext cx="269466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1302772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19856552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Arrow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11" name="Title 3"/>
          <p:cNvSpPr>
            <a:spLocks noGrp="1"/>
          </p:cNvSpPr>
          <p:nvPr>
            <p:ph type="title" hasCustomPrompt="1"/>
          </p:nvPr>
        </p:nvSpPr>
        <p:spPr>
          <a:xfrm>
            <a:off x="630000" y="622800"/>
            <a:ext cx="6256800"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16" name="Picture 1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90339" y="3589606"/>
            <a:ext cx="1365250"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31361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Green arrow two third">
    <p:bg>
      <p:bgPr>
        <a:solidFill>
          <a:srgbClr val="F2F2F2"/>
        </a:soli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100000">
                <a:schemeClr val="accent2"/>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1" name="Title 3"/>
          <p:cNvSpPr>
            <a:spLocks noGrp="1"/>
          </p:cNvSpPr>
          <p:nvPr>
            <p:ph type="title" hasCustomPrompt="1"/>
          </p:nvPr>
        </p:nvSpPr>
        <p:spPr>
          <a:xfrm>
            <a:off x="630000" y="622800"/>
            <a:ext cx="6256800"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rgbClr val="FFFFFF"/>
                </a:solidFill>
                <a:latin typeface="+mj-lt"/>
                <a:sym typeface="Trebuchet MS" panose="020B0603020202020204" pitchFamily="34" charset="0"/>
              </a:defRPr>
            </a:lvl1pPr>
          </a:lstStyle>
          <a:p>
            <a:pPr lvl="0"/>
            <a:r>
              <a:rPr lang="en-US"/>
              <a:t>Click to add title</a:t>
            </a:r>
          </a:p>
        </p:txBody>
      </p:sp>
      <p:sp>
        <p:nvSpPr>
          <p:cNvPr id="17"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8" name="TextBox 1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6567628" y="3407803"/>
            <a:ext cx="269466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9578650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ig statement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3" name="TextBox 2"/>
          <p:cNvSpPr txBox="1"/>
          <p:nvPr/>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8" name="Title 1"/>
          <p:cNvSpPr>
            <a:spLocks noGrp="1"/>
          </p:cNvSpPr>
          <p:nvPr>
            <p:ph type="title" hasCustomPrompt="1"/>
          </p:nvPr>
        </p:nvSpPr>
        <p:spPr>
          <a:xfrm>
            <a:off x="630000" y="3826333"/>
            <a:ext cx="10933200" cy="1606550"/>
          </a:xfr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33234084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ig statement icon">
    <p:bg>
      <p:bgPr>
        <a:solidFill>
          <a:schemeClr val="bg1">
            <a:lumMod val="9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6" name="Rectangle 5"/>
          <p:cNvSpPr/>
          <p:nvPr userDrawn="1"/>
        </p:nvSpPr>
        <p:spPr bwMode="white">
          <a:xfrm>
            <a:off x="630000" y="625475"/>
            <a:ext cx="932688" cy="93268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630000" y="3826333"/>
            <a:ext cx="10933200" cy="1606550"/>
          </a:xfrm>
          <a:prstGeom prst="rect">
            <a:avLst/>
          </a:prstGeo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29386989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176" name="think-cell Slide" r:id="rId4" imgW="324" imgH="324" progId="TCLayout.ActiveDocument.1">
                  <p:embed/>
                </p:oleObj>
              </mc:Choice>
              <mc:Fallback>
                <p:oleObj name="think-cell Slide" r:id="rId4" imgW="324" imgH="324"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6" name="TextBox 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pic>
        <p:nvPicPr>
          <p:cNvPr id="7" name="Picture 6"/>
          <p:cNvPicPr>
            <a:picLocks noChangeAspect="1"/>
          </p:cNvPicPr>
          <p:nvPr userDrawn="1"/>
        </p:nvPicPr>
        <p:blipFill rotWithShape="1">
          <a:blip r:embed="rId6">
            <a:extLst>
              <a:ext uri="{28A0092B-C50C-407E-A947-70E740481C1C}">
                <a14:useLocalDpi xmlns:a14="http://schemas.microsoft.com/office/drawing/2010/main" val="0"/>
              </a:ext>
            </a:extLst>
          </a:blip>
          <a:srcRect r="3634" b="1258"/>
          <a:stretch/>
        </p:blipFill>
        <p:spPr>
          <a:xfrm rot="16200000" flipH="1">
            <a:off x="6797461" y="101443"/>
            <a:ext cx="769257" cy="10019821"/>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0"/>
            <a:ext cx="12192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91440" tIns="45720" rIns="91440" bIns="45720" numCol="1" anchor="t" anchorCtr="0" compatLnSpc="1">
            <a:prstTxWarp prst="textNoShape">
              <a:avLst/>
            </a:prstTxWarp>
            <a:noAutofit/>
          </a:bodyPr>
          <a:lstStyle/>
          <a:p>
            <a:endParaRPr lang="en-US">
              <a:latin typeface="+mn-lt"/>
              <a:sym typeface="Trebuchet MS" panose="020B0603020202020204" pitchFamily="34" charset="0"/>
            </a:endParaRPr>
          </a:p>
        </p:txBody>
      </p:sp>
    </p:spTree>
    <p:extLst>
      <p:ext uri="{BB962C8B-B14F-4D97-AF65-F5344CB8AC3E}">
        <p14:creationId xmlns:p14="http://schemas.microsoft.com/office/powerpoint/2010/main" val="949738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pecial gray">
    <p:bg>
      <p:bgPr>
        <a:solidFill>
          <a:schemeClr val="tx1">
            <a:lumMod val="50000"/>
          </a:schemeClr>
        </a:solidFill>
        <a:effectLst/>
      </p:bgPr>
    </p:bg>
    <p:spTree>
      <p:nvGrpSpPr>
        <p:cNvPr id="1" name=""/>
        <p:cNvGrpSpPr/>
        <p:nvPr/>
      </p:nvGrpSpPr>
      <p:grpSpPr>
        <a:xfrm>
          <a:off x="0" y="0"/>
          <a:ext cx="0" cy="0"/>
          <a:chOff x="0" y="0"/>
          <a:chExt cx="0" cy="0"/>
        </a:xfrm>
      </p:grpSpPr>
      <p:sp>
        <p:nvSpPr>
          <p:cNvPr id="5" name="TextBox 4"/>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4"/>
          </p:nvPr>
        </p:nvSpPr>
        <p:spPr bwMode="white">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4" name="Title 3"/>
          <p:cNvSpPr>
            <a:spLocks noGrp="1"/>
          </p:cNvSpPr>
          <p:nvPr>
            <p:ph type="title" hasCustomPrompt="1"/>
          </p:nvPr>
        </p:nvSpPr>
        <p:spPr>
          <a:xfrm>
            <a:off x="630000" y="622800"/>
            <a:ext cx="10933200" cy="470898"/>
          </a:xfrm>
        </p:spPr>
        <p:txBody>
          <a:bodyPr/>
          <a:lstStyle>
            <a:lvl1pPr>
              <a:defRPr sz="3400">
                <a:solidFill>
                  <a:schemeClr val="bg1"/>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1222961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2"/>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17269647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lank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2"/>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701618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Disclaimer">
    <p:bg>
      <p:bgPr>
        <a:solidFill>
          <a:schemeClr val="bg2"/>
        </a:solidFill>
        <a:effectLst/>
      </p:bgPr>
    </p:bg>
    <p:spTree>
      <p:nvGrpSpPr>
        <p:cNvPr id="1" name=""/>
        <p:cNvGrpSpPr/>
        <p:nvPr/>
      </p:nvGrpSpPr>
      <p:grpSpPr>
        <a:xfrm>
          <a:off x="0" y="0"/>
          <a:ext cx="0" cy="0"/>
          <a:chOff x="0" y="0"/>
          <a:chExt cx="0" cy="0"/>
        </a:xfrm>
      </p:grpSpPr>
      <p:sp>
        <p:nvSpPr>
          <p:cNvPr id="6" name="Rectangle 5"/>
          <p:cNvSpPr/>
          <p:nvPr/>
        </p:nvSpPr>
        <p:spPr>
          <a:xfrm>
            <a:off x="5021826" y="1664256"/>
            <a:ext cx="6209072" cy="3323987"/>
          </a:xfrm>
          <a:prstGeom prst="rect">
            <a:avLst/>
          </a:prstGeom>
        </p:spPr>
        <p:txBody>
          <a:bodyPr wrap="square" lIns="0" tIns="0" rIns="0" bIns="0" anchor="ctr">
            <a:spAutoFit/>
          </a:bodyPr>
          <a:lstStyle/>
          <a:p>
            <a:pPr indent="0">
              <a:lnSpc>
                <a:spcPct val="100000"/>
              </a:lnSpc>
            </a:pPr>
            <a:r>
              <a:rPr lang="en-US" sz="900" b="0">
                <a:latin typeface="+mn-lt"/>
                <a:sym typeface="Trebuchet MS" panose="020B0603020202020204" pitchFamily="34" charset="0"/>
              </a:rPr>
              <a:t>The services and materials provided by Boston Consulting Group (BCG) are subject to BCG's Standard Terms </a:t>
            </a:r>
            <a:br>
              <a:rPr lang="en-US" sz="900" b="0">
                <a:latin typeface="+mn-lt"/>
                <a:sym typeface="Trebuchet MS" panose="020B0603020202020204" pitchFamily="34" charset="0"/>
              </a:rPr>
            </a:br>
            <a:r>
              <a:rPr lang="en-US" sz="900" b="0">
                <a:latin typeface="+mn-lt"/>
                <a:sym typeface="Trebuchet MS" panose="020B0603020202020204" pitchFamily="34" charset="0"/>
              </a:rPr>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a:t>
            </a:r>
            <a:br>
              <a:rPr lang="en-US" sz="900" b="0">
                <a:latin typeface="+mn-lt"/>
                <a:sym typeface="Trebuchet MS" panose="020B0603020202020204" pitchFamily="34" charset="0"/>
              </a:rPr>
            </a:br>
            <a:r>
              <a:rPr lang="en-US" sz="900" b="0">
                <a:latin typeface="+mn-lt"/>
                <a:sym typeface="Trebuchet MS" panose="020B0603020202020204" pitchFamily="34" charset="0"/>
              </a:rPr>
              <a:t>to update these materials after the date hereof, notwithstanding that such information may become outdated </a:t>
            </a:r>
            <a:br>
              <a:rPr lang="en-US" sz="900" b="0">
                <a:latin typeface="+mn-lt"/>
                <a:sym typeface="Trebuchet MS" panose="020B0603020202020204" pitchFamily="34" charset="0"/>
              </a:rPr>
            </a:br>
            <a:r>
              <a:rPr lang="en-US" sz="900" b="0">
                <a:latin typeface="+mn-lt"/>
                <a:sym typeface="Trebuchet MS" panose="020B0603020202020204" pitchFamily="34" charset="0"/>
              </a:rPr>
              <a:t>or inaccurate.</a:t>
            </a:r>
          </a:p>
          <a:p>
            <a:pPr indent="0">
              <a:lnSpc>
                <a:spcPct val="100000"/>
              </a:lnSpc>
            </a:pPr>
            <a:r>
              <a:rPr lang="en-US" sz="900" b="0">
                <a:latin typeface="+mn-lt"/>
                <a:sym typeface="Trebuchet MS" panose="020B0603020202020204" pitchFamily="34" charset="0"/>
              </a:rPr>
              <a:t> </a:t>
            </a:r>
          </a:p>
          <a:p>
            <a:pPr indent="0">
              <a:lnSpc>
                <a:spcPct val="100000"/>
              </a:lnSpc>
            </a:pPr>
            <a:r>
              <a:rPr lang="en-US" sz="900" b="0">
                <a:latin typeface="+mn-lt"/>
                <a:sym typeface="Trebuchet MS" panose="020B0603020202020204" pitchFamily="34" charset="0"/>
              </a:rPr>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of this document shall be deemed agreement with and consideration for the foregoing.</a:t>
            </a:r>
          </a:p>
          <a:p>
            <a:pPr indent="0">
              <a:lnSpc>
                <a:spcPct val="100000"/>
              </a:lnSpc>
            </a:pPr>
            <a:endParaRPr lang="en-US" sz="900" b="0">
              <a:latin typeface="+mn-lt"/>
              <a:sym typeface="Trebuchet MS" panose="020B0603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0">
                <a:latin typeface="+mn-lt"/>
                <a:sym typeface="Trebuchet MS" panose="020B0603020202020204" pitchFamily="34" charset="0"/>
              </a:rPr>
              <a:t>BCG does not provide fairness opinions or valuations of market transactions, and these materials should not be relied 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or operating assumptions will clearly impact the analyses and conclusions.</a:t>
            </a:r>
          </a:p>
        </p:txBody>
      </p:sp>
      <p:sp>
        <p:nvSpPr>
          <p:cNvPr id="7" name="Title 6"/>
          <p:cNvSpPr txBox="1">
            <a:spLocks/>
          </p:cNvSpPr>
          <p:nvPr/>
        </p:nvSpPr>
        <p:spPr>
          <a:xfrm>
            <a:off x="639044" y="2973076"/>
            <a:ext cx="3199529" cy="706347"/>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5100">
                <a:gradFill>
                  <a:gsLst>
                    <a:gs pos="100000">
                      <a:schemeClr val="tx2"/>
                    </a:gs>
                    <a:gs pos="2000">
                      <a:schemeClr val="accent2"/>
                    </a:gs>
                  </a:gsLst>
                  <a:lin ang="2700000" scaled="0"/>
                </a:gradFill>
                <a:latin typeface="+mn-lt"/>
                <a:sym typeface="Trebuchet MS" panose="020B0603020202020204" pitchFamily="34" charset="0"/>
              </a:rPr>
              <a:t>Disclaimer</a:t>
            </a:r>
          </a:p>
        </p:txBody>
      </p:sp>
      <p:cxnSp>
        <p:nvCxnSpPr>
          <p:cNvPr id="9" name="Straight Connector 8"/>
          <p:cNvCxnSpPr/>
          <p:nvPr/>
        </p:nvCxnSpPr>
        <p:spPr>
          <a:xfrm>
            <a:off x="4367898" y="1630185"/>
            <a:ext cx="0" cy="3392129"/>
          </a:xfrm>
          <a:prstGeom prst="line">
            <a:avLst/>
          </a:prstGeom>
          <a:ln w="9525">
            <a:solidFill>
              <a:schemeClr val="tx2"/>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 name="Date Placeholder 1"/>
          <p:cNvSpPr>
            <a:spLocks noGrp="1"/>
          </p:cNvSpPr>
          <p:nvPr>
            <p:ph type="dt" sz="half" idx="10"/>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0"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21665790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00" name="think-cell Slide" r:id="rId6" imgW="384" imgH="384" progId="TCLayout.ActiveDocument.1">
                  <p:embed/>
                </p:oleObj>
              </mc:Choice>
              <mc:Fallback>
                <p:oleObj name="think-cell Slide" r:id="rId6" imgW="384" imgH="384" progId="TCLayout.ActiveDocument.1">
                  <p:embed/>
                  <p:pic>
                    <p:nvPicPr>
                      <p:cNvPr id="2" name="Object 1" hidden="1"/>
                      <p:cNvPicPr/>
                      <p:nvPr/>
                    </p:nvPicPr>
                    <p:blipFill>
                      <a:blip r:embed="rId7"/>
                      <a:stretch>
                        <a:fillRect/>
                      </a:stretch>
                    </p:blipFill>
                    <p:spPr>
                      <a:xfrm>
                        <a:off x="1588" y="1588"/>
                        <a:ext cx="1587" cy="1587"/>
                      </a:xfrm>
                      <a:prstGeom prst="rect">
                        <a:avLst/>
                      </a:prstGeom>
                    </p:spPr>
                  </p:pic>
                </p:oleObj>
              </mc:Fallback>
            </mc:AlternateContent>
          </a:graphicData>
        </a:graphic>
      </p:graphicFrame>
      <p:pic>
        <p:nvPicPr>
          <p:cNvPr id="9" name="TitleAndEndImages"/>
          <p:cNvPicPr>
            <a:picLocks noChangeAspect="1"/>
          </p:cNvPicPr>
          <p:nvPr userDrawn="1">
            <p:custDataLst>
              <p:tags r:id="rId3"/>
            </p:custDataLst>
          </p:nvPr>
        </p:nvPicPr>
        <p:blipFill>
          <a:blip r:embed="rId8">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8" name="Rectangle 7"/>
          <p:cNvSpPr/>
          <p:nvPr userDrawn="1"/>
        </p:nvSpPr>
        <p:spPr bwMode="black">
          <a:xfrm>
            <a:off x="630936" y="626200"/>
            <a:ext cx="8125200"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2000">
              <a:solidFill>
                <a:prstClr val="white"/>
              </a:solidFill>
              <a:latin typeface="+mn-lt"/>
              <a:sym typeface="Trebuchet MS" panose="020B0603020202020204" pitchFamily="34" charset="0"/>
            </a:endParaRPr>
          </a:p>
        </p:txBody>
      </p:sp>
      <p:sp>
        <p:nvSpPr>
          <p:cNvPr id="15" name="TextBox 14"/>
          <p:cNvSpPr txBox="1"/>
          <p:nvPr/>
        </p:nvSpPr>
        <p:spPr bwMode="white">
          <a:xfrm>
            <a:off x="924979" y="5715178"/>
            <a:ext cx="840801" cy="170110"/>
          </a:xfrm>
          <a:prstGeom prst="rect">
            <a:avLst/>
          </a:prstGeom>
          <a:noFill/>
        </p:spPr>
        <p:txBody>
          <a:bodyPr wrap="none" lIns="0" tIns="0" rIns="0" bIns="0" rtlCol="0" anchor="b">
            <a:noAutofit/>
          </a:bodyPr>
          <a:lstStyle/>
          <a:p>
            <a:pPr>
              <a:lnSpc>
                <a:spcPct val="90000"/>
              </a:lnSpc>
              <a:spcAft>
                <a:spcPts val="600"/>
              </a:spcAft>
            </a:pPr>
            <a:r>
              <a:rPr lang="en-US" sz="1200">
                <a:solidFill>
                  <a:schemeClr val="bg1"/>
                </a:solidFill>
                <a:latin typeface="+mn-lt"/>
                <a:sym typeface="Trebuchet MS" panose="020B0603020202020204" pitchFamily="34" charset="0"/>
              </a:rPr>
              <a:t>bcg.com</a:t>
            </a:r>
          </a:p>
        </p:txBody>
      </p:sp>
      <p:sp>
        <p:nvSpPr>
          <p:cNvPr id="7" name="Freeform 6"/>
          <p:cNvSpPr>
            <a:spLocks noChangeAspect="1"/>
          </p:cNvSpPr>
          <p:nvPr userDrawn="1">
            <p:custDataLst>
              <p:tags r:id="rId4"/>
            </p:custDataLst>
          </p:nvPr>
        </p:nvSpPr>
        <p:spPr bwMode="auto">
          <a:xfrm>
            <a:off x="2676858" y="2969513"/>
            <a:ext cx="4033357" cy="842974"/>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37118327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17474756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Layout guide">
    <p:spTree>
      <p:nvGrpSpPr>
        <p:cNvPr id="1" name=""/>
        <p:cNvGrpSpPr/>
        <p:nvPr/>
      </p:nvGrpSpPr>
      <p:grpSpPr>
        <a:xfrm>
          <a:off x="0" y="0"/>
          <a:ext cx="0" cy="0"/>
          <a:chOff x="0" y="0"/>
          <a:chExt cx="0" cy="0"/>
        </a:xfrm>
      </p:grpSpPr>
      <p:grpSp>
        <p:nvGrpSpPr>
          <p:cNvPr id="49" name="Group 48"/>
          <p:cNvGrpSpPr/>
          <p:nvPr userDrawn="1"/>
        </p:nvGrpSpPr>
        <p:grpSpPr>
          <a:xfrm>
            <a:off x="-600" y="-1"/>
            <a:ext cx="12193800" cy="6858001"/>
            <a:chOff x="-600" y="-1"/>
            <a:chExt cx="12193800" cy="6858001"/>
          </a:xfrm>
        </p:grpSpPr>
        <p:sp>
          <p:nvSpPr>
            <p:cNvPr id="50"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solidFill>
                <a:latin typeface="+mn-lt"/>
              </a:endParaRPr>
            </a:p>
          </p:txBody>
        </p:sp>
        <p:grpSp>
          <p:nvGrpSpPr>
            <p:cNvPr id="51" name="Baselines / anchors"/>
            <p:cNvGrpSpPr/>
            <p:nvPr userDrawn="1"/>
          </p:nvGrpSpPr>
          <p:grpSpPr>
            <a:xfrm>
              <a:off x="-600" y="622800"/>
              <a:ext cx="12193200" cy="5536800"/>
              <a:chOff x="12623800" y="622800"/>
              <a:chExt cx="11176000" cy="5536800"/>
            </a:xfrm>
          </p:grpSpPr>
          <p:cxnSp>
            <p:nvCxnSpPr>
              <p:cNvPr id="77" name="Straight Connector 76"/>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52" name="Gutter space"/>
            <p:cNvGrpSpPr/>
            <p:nvPr userDrawn="1"/>
          </p:nvGrpSpPr>
          <p:grpSpPr>
            <a:xfrm>
              <a:off x="1277000" y="623550"/>
              <a:ext cx="9638000" cy="5537047"/>
              <a:chOff x="1277000" y="623550"/>
              <a:chExt cx="9638000" cy="5537047"/>
            </a:xfrm>
          </p:grpSpPr>
          <p:sp>
            <p:nvSpPr>
              <p:cNvPr id="66"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7"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8"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9"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0"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1"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2"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3"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4"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5"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6"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53"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757"/>
                </a:solidFill>
                <a:effectLst/>
                <a:uLnTx/>
                <a:uFillTx/>
                <a:latin typeface="+mn-lt"/>
                <a:ea typeface="+mn-ea"/>
                <a:cs typeface="+mn-cs"/>
              </a:endParaRPr>
            </a:p>
          </p:txBody>
        </p:sp>
        <p:sp>
          <p:nvSpPr>
            <p:cNvPr id="54"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7"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58" name="Five column measure"/>
            <p:cNvGrpSpPr/>
            <p:nvPr userDrawn="1"/>
          </p:nvGrpSpPr>
          <p:grpSpPr>
            <a:xfrm>
              <a:off x="629400" y="5975122"/>
              <a:ext cx="10933200" cy="79536"/>
              <a:chOff x="629400" y="5975122"/>
              <a:chExt cx="10933200" cy="79536"/>
            </a:xfrm>
          </p:grpSpPr>
          <p:sp>
            <p:nvSpPr>
              <p:cNvPr id="61"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2"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3"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5"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59"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schemeClr val="bg1"/>
                </a:solidFill>
                <a:latin typeface="+mn-lt"/>
              </a:endParaRPr>
            </a:p>
          </p:txBody>
        </p:sp>
        <p:sp>
          <p:nvSpPr>
            <p:cNvPr id="60" name="Footnote example"/>
            <p:cNvSpPr txBox="1"/>
            <p:nvPr/>
          </p:nvSpPr>
          <p:spPr>
            <a:xfrm>
              <a:off x="630000" y="6144442"/>
              <a:ext cx="9030914" cy="415498"/>
            </a:xfrm>
            <a:prstGeom prst="rect">
              <a:avLst/>
            </a:prstGeom>
            <a:noFill/>
          </p:spPr>
          <p:txBody>
            <a:bodyPr wrap="square" lIns="0" tIns="0" rIns="0" bIns="0" rtlCol="0" anchor="b">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56"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40456149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D. 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224" name="think-cell Slide" r:id="rId7" imgW="384" imgH="384" progId="TCLayout.ActiveDocument.1">
                  <p:embed/>
                </p:oleObj>
              </mc:Choice>
              <mc:Fallback>
                <p:oleObj name="think-cell Slide" r:id="rId7" imgW="384" imgH="384" progId="TCLayout.ActiveDocument.1">
                  <p:embed/>
                  <p:pic>
                    <p:nvPicPr>
                      <p:cNvPr id="3" name="Object 2" hidden="1"/>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400" b="0" i="0" baseline="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4" name="Rectangle 13"/>
          <p:cNvSpPr/>
          <p:nvPr userDrawn="1"/>
        </p:nvSpPr>
        <p:spPr>
          <a:xfrm>
            <a:off x="0" y="5279183"/>
            <a:ext cx="12192000" cy="157881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pic>
        <p:nvPicPr>
          <p:cNvPr id="18" name="Picture 17"/>
          <p:cNvPicPr>
            <a:picLocks noChangeAspect="1"/>
          </p:cNvPicPr>
          <p:nvPr userDrawn="1"/>
        </p:nvPicPr>
        <p:blipFill rotWithShape="1">
          <a:blip r:embed="rId9">
            <a:extLst>
              <a:ext uri="{28A0092B-C50C-407E-A947-70E740481C1C}">
                <a14:useLocalDpi xmlns:a14="http://schemas.microsoft.com/office/drawing/2010/main" val="0"/>
              </a:ext>
            </a:extLst>
          </a:blip>
          <a:srcRect l="1731" t="8741" r="102" b="27"/>
          <a:stretch/>
        </p:blipFill>
        <p:spPr>
          <a:xfrm rot="16200000" flipH="1">
            <a:off x="8471921" y="1973272"/>
            <a:ext cx="580573" cy="6858000"/>
          </a:xfrm>
          <a:prstGeom prst="rect">
            <a:avLst/>
          </a:prstGeom>
        </p:spPr>
      </p:pic>
      <p:pic>
        <p:nvPicPr>
          <p:cNvPr id="15" name="TitleAndEndImages"/>
          <p:cNvPicPr>
            <a:picLocks noChangeAspect="1"/>
          </p:cNvPicPr>
          <p:nvPr userDrawn="1">
            <p:custDataLst>
              <p:tags r:id="rId4"/>
            </p:custDataLst>
          </p:nvPr>
        </p:nvPicPr>
        <p:blipFill rotWithShape="1">
          <a:blip r:embed="rId10">
            <a:extLst>
              <a:ext uri="{28A0092B-C50C-407E-A947-70E740481C1C}">
                <a14:useLocalDpi xmlns:a14="http://schemas.microsoft.com/office/drawing/2010/main" val="0"/>
              </a:ext>
            </a:extLst>
          </a:blip>
          <a:srcRect b="23056"/>
          <a:stretch/>
        </p:blipFill>
        <p:spPr>
          <a:xfrm flipH="1">
            <a:off x="0" y="0"/>
            <a:ext cx="12192000" cy="5276850"/>
          </a:xfrm>
          <a:prstGeom prst="rect">
            <a:avLst/>
          </a:prstGeom>
        </p:spPr>
      </p:pic>
      <p:sp>
        <p:nvSpPr>
          <p:cNvPr id="20" name="Picture Placeholder 8"/>
          <p:cNvSpPr>
            <a:spLocks noGrp="1"/>
          </p:cNvSpPr>
          <p:nvPr>
            <p:ph type="pic" sz="quarter" idx="13" hasCustomPrompt="1"/>
          </p:nvPr>
        </p:nvSpPr>
        <p:spPr>
          <a:xfrm>
            <a:off x="9366561" y="5570642"/>
            <a:ext cx="1867935" cy="896833"/>
          </a:xfrm>
          <a:prstGeom prst="rect">
            <a:avLst/>
          </a:prstGeom>
        </p:spPr>
        <p:txBody>
          <a:bodyPr anchor="b"/>
          <a:lstStyle>
            <a:lvl1pPr algn="ctr">
              <a:defRPr sz="1600">
                <a:solidFill>
                  <a:schemeClr val="tx1"/>
                </a:solidFill>
                <a:latin typeface="Trebuchet MS" panose="020B0603020202020204" pitchFamily="34" charset="0"/>
                <a:sym typeface="Trebuchet MS" panose="020B0603020202020204" pitchFamily="34" charset="0"/>
              </a:defRPr>
            </a:lvl1pPr>
          </a:lstStyle>
          <a:p>
            <a:r>
              <a:rPr lang="en-US"/>
              <a:t>Logo</a:t>
            </a:r>
          </a:p>
        </p:txBody>
      </p:sp>
      <p:sp>
        <p:nvSpPr>
          <p:cNvPr id="21" name="Rectangle 20"/>
          <p:cNvSpPr/>
          <p:nvPr userDrawn="1"/>
        </p:nvSpPr>
        <p:spPr bwMode="black">
          <a:xfrm>
            <a:off x="630936" y="626200"/>
            <a:ext cx="8125200"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2000">
              <a:solidFill>
                <a:prstClr val="white"/>
              </a:solidFill>
              <a:latin typeface="+mn-lt"/>
              <a:sym typeface="Trebuchet MS" panose="020B0603020202020204" pitchFamily="34" charset="0"/>
            </a:endParaRPr>
          </a:p>
        </p:txBody>
      </p:sp>
      <p:sp>
        <p:nvSpPr>
          <p:cNvPr id="22" name="Text Placeholder 6"/>
          <p:cNvSpPr>
            <a:spLocks noGrp="1"/>
          </p:cNvSpPr>
          <p:nvPr>
            <p:ph type="body" sz="quarter" idx="12" hasCustomPrompt="1"/>
          </p:nvPr>
        </p:nvSpPr>
        <p:spPr bwMode="black">
          <a:xfrm>
            <a:off x="1117415" y="6207842"/>
            <a:ext cx="6868800" cy="327148"/>
          </a:xfrm>
          <a:prstGeom prst="rect">
            <a:avLst/>
          </a:prstGeom>
          <a:noFill/>
        </p:spPr>
        <p:txBody>
          <a:bodyPr anchor="ctr"/>
          <a:lstStyle>
            <a:lvl1pPr algn="l">
              <a:lnSpc>
                <a:spcPct val="110000"/>
              </a:lnSpc>
              <a:buNone/>
              <a:defRPr sz="1200" b="1" cap="all" baseline="0">
                <a:solidFill>
                  <a:schemeClr val="accent5"/>
                </a:solidFill>
                <a:latin typeface="+mn-lt"/>
                <a:sym typeface="Trebuchet MS" panose="020B0603020202020204" pitchFamily="34" charset="0"/>
              </a:defRPr>
            </a:lvl1pPr>
            <a:lvl2pPr algn="ctr">
              <a:buNone/>
              <a:defRPr/>
            </a:lvl2pPr>
            <a:lvl3pPr marL="0" indent="0" algn="ctr">
              <a:buNone/>
              <a:defRPr/>
            </a:lvl3pPr>
            <a:lvl4pPr marL="228600" indent="0" algn="ctr">
              <a:buNone/>
              <a:defRPr/>
            </a:lvl4pPr>
            <a:lvl5pPr marL="457200" indent="0" algn="ctr">
              <a:buNone/>
              <a:defRPr/>
            </a:lvl5pPr>
          </a:lstStyle>
          <a:p>
            <a:pPr lvl="0"/>
            <a:r>
              <a:rPr lang="en-US"/>
              <a:t>Click to edit date/place</a:t>
            </a:r>
          </a:p>
        </p:txBody>
      </p:sp>
      <p:sp>
        <p:nvSpPr>
          <p:cNvPr id="26" name="Subtitle 2"/>
          <p:cNvSpPr>
            <a:spLocks noGrp="1"/>
          </p:cNvSpPr>
          <p:nvPr>
            <p:ph type="subTitle" idx="1" hasCustomPrompt="1"/>
          </p:nvPr>
        </p:nvSpPr>
        <p:spPr bwMode="white">
          <a:xfrm>
            <a:off x="1117415" y="5495706"/>
            <a:ext cx="6868800" cy="436195"/>
          </a:xfrm>
          <a:prstGeom prst="rect">
            <a:avLst/>
          </a:prstGeom>
        </p:spPr>
        <p:txBody>
          <a:bodyPr anchor="ctr"/>
          <a:lstStyle>
            <a:lvl1pPr marL="0" indent="0" algn="l">
              <a:lnSpc>
                <a:spcPct val="110000"/>
              </a:lnSpc>
              <a:buNone/>
              <a:defRPr sz="1600">
                <a:solidFill>
                  <a:schemeClr val="bg1"/>
                </a:solidFill>
                <a:latin typeface="+mn-lt"/>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in sentence case</a:t>
            </a:r>
          </a:p>
        </p:txBody>
      </p:sp>
      <p:sp>
        <p:nvSpPr>
          <p:cNvPr id="27" name="Title 1"/>
          <p:cNvSpPr>
            <a:spLocks noGrp="1"/>
          </p:cNvSpPr>
          <p:nvPr>
            <p:ph type="ctrTitle" hasCustomPrompt="1"/>
          </p:nvPr>
        </p:nvSpPr>
        <p:spPr bwMode="ltGray">
          <a:xfrm>
            <a:off x="1117415" y="1886242"/>
            <a:ext cx="6868800" cy="3138423"/>
          </a:xfrm>
        </p:spPr>
        <p:txBody>
          <a:bodyPr anchor="b">
            <a:normAutofit/>
          </a:bodyPr>
          <a:lstStyle>
            <a:lvl1pPr algn="l">
              <a:lnSpc>
                <a:spcPct val="93000"/>
              </a:lnSpc>
              <a:defRPr sz="5400">
                <a:solidFill>
                  <a:schemeClr val="bg1"/>
                </a:solidFill>
                <a:latin typeface="+mj-lt"/>
                <a:sym typeface="Trebuchet MS" panose="020B0603020202020204" pitchFamily="34" charset="0"/>
              </a:defRPr>
            </a:lvl1pPr>
          </a:lstStyle>
          <a:p>
            <a:r>
              <a:rPr lang="en-US"/>
              <a:t>Title in Title Case</a:t>
            </a:r>
          </a:p>
        </p:txBody>
      </p:sp>
      <p:sp>
        <p:nvSpPr>
          <p:cNvPr id="13" name="Freeform 12"/>
          <p:cNvSpPr>
            <a:spLocks noChangeAspect="1"/>
          </p:cNvSpPr>
          <p:nvPr userDrawn="1">
            <p:custDataLst>
              <p:tags r:id="rId5"/>
            </p:custDataLst>
          </p:nvPr>
        </p:nvSpPr>
        <p:spPr bwMode="auto">
          <a:xfrm>
            <a:off x="1117415" y="1112679"/>
            <a:ext cx="2327644" cy="486479"/>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5595342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8" name="Title 7"/>
          <p:cNvSpPr>
            <a:spLocks noGrp="1"/>
          </p:cNvSpPr>
          <p:nvPr>
            <p:ph type="title" hasCustomPrompt="1"/>
          </p:nvPr>
        </p:nvSpPr>
        <p:spPr>
          <a:xfrm>
            <a:off x="630000" y="622800"/>
            <a:ext cx="10933350" cy="332399"/>
          </a:xfr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156938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p:txBody>
          <a:bodyPr/>
          <a:lstStyle/>
          <a:p>
            <a:r>
              <a:rPr lang="en-US"/>
              <a:t>Click to add title</a:t>
            </a:r>
          </a:p>
        </p:txBody>
      </p:sp>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629400" y="2085628"/>
            <a:ext cx="10933950" cy="4072976"/>
          </a:xfrm>
        </p:spPr>
        <p:txBody>
          <a:bodyPr/>
          <a:lstStyle>
            <a:lvl1pPr>
              <a:lnSpc>
                <a:spcPct val="100000"/>
              </a:lnSpc>
              <a:spcBef>
                <a:spcPts val="0"/>
              </a:spcBef>
              <a:spcAft>
                <a:spcPts val="0"/>
              </a:spcAft>
              <a:defRPr/>
            </a:lvl1pPr>
            <a:lvl2pPr>
              <a:lnSpc>
                <a:spcPct val="100000"/>
              </a:lnSpc>
              <a:spcBef>
                <a:spcPts val="0"/>
              </a:spcBef>
              <a:spcAft>
                <a:spcPts val="0"/>
              </a:spcAft>
              <a:defRPr/>
            </a:lvl2pPr>
            <a:lvl3pPr>
              <a:lnSpc>
                <a:spcPct val="100000"/>
              </a:lnSpc>
              <a:spcBef>
                <a:spcPts val="0"/>
              </a:spcBef>
              <a:spcAft>
                <a:spcPts val="0"/>
              </a:spcAft>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11227123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 Gray slice heading">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7" name="Rectangle 6"/>
          <p:cNvSpPr/>
          <p:nvPr userDrawn="1"/>
        </p:nvSpPr>
        <p:spPr bwMode="white">
          <a:xfrm>
            <a:off x="1" y="-1309"/>
            <a:ext cx="46944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8" name="Subtitle 2"/>
          <p:cNvSpPr>
            <a:spLocks noGrp="1"/>
          </p:cNvSpPr>
          <p:nvPr>
            <p:ph type="subTitle" idx="13" hasCustomPrompt="1"/>
          </p:nvPr>
        </p:nvSpPr>
        <p:spPr>
          <a:xfrm>
            <a:off x="630000" y="2158987"/>
            <a:ext cx="3744000" cy="541687"/>
          </a:xfrm>
          <a:prstGeom prst="rect">
            <a:avLst/>
          </a:prstGeom>
        </p:spPr>
        <p:txBody>
          <a:bodyPr>
            <a:noAutofit/>
          </a:bodyPr>
          <a:lstStyle>
            <a:lvl1pPr marL="0" indent="0" algn="l">
              <a:buNone/>
              <a:defRPr sz="1600">
                <a:solidFill>
                  <a:schemeClr val="tx2"/>
                </a:solidFill>
                <a:latin typeface="+mn-lt"/>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9" name="Title 4"/>
          <p:cNvSpPr>
            <a:spLocks noGrp="1"/>
          </p:cNvSpPr>
          <p:nvPr>
            <p:ph type="title" hasCustomPrompt="1"/>
          </p:nvPr>
        </p:nvSpPr>
        <p:spPr>
          <a:xfrm>
            <a:off x="630000" y="1227048"/>
            <a:ext cx="3744000" cy="664797"/>
          </a:xfrm>
        </p:spPr>
        <p:txBody>
          <a:bodyPr anchor="t">
            <a:noAutofit/>
          </a:bodyPr>
          <a:lstStyle>
            <a:lvl1pPr>
              <a:defRPr sz="240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20118557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 Section header box">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8" name="Title 1"/>
          <p:cNvSpPr>
            <a:spLocks noGrp="1"/>
          </p:cNvSpPr>
          <p:nvPr>
            <p:ph type="title" hasCustomPrompt="1"/>
          </p:nvPr>
        </p:nvSpPr>
        <p:spPr bwMode="blackWhite">
          <a:xfrm>
            <a:off x="1284742" y="2668041"/>
            <a:ext cx="9620491" cy="3201026"/>
          </a:xfrm>
          <a:prstGeom prst="rect">
            <a:avLst/>
          </a:prstGeom>
          <a:ln w="9525">
            <a:noFill/>
          </a:ln>
          <a:extLst>
            <a:ext uri="{91240B29-F687-4F45-9708-019B960494DF}">
              <a14:hiddenLine xmlns:a14="http://schemas.microsoft.com/office/drawing/2010/main" w="9525">
                <a:solidFill>
                  <a:schemeClr val="bg1"/>
                </a:solidFill>
              </a14:hiddenLine>
            </a:ext>
          </a:extLst>
        </p:spPr>
        <p:txBody>
          <a:bodyPr lIns="274320" tIns="274320" rIns="274320" bIns="137160"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tx2"/>
                </a:solidFill>
                <a:latin typeface="+mj-lt"/>
                <a:ea typeface="+mn-ea"/>
                <a:cs typeface="Arial" panose="020B0604020202020204" pitchFamily="34" charset="0"/>
                <a:sym typeface="Trebuchet MS" panose="020B0603020202020204" pitchFamily="34" charset="0"/>
              </a:defRPr>
            </a:lvl1pPr>
          </a:lstStyle>
          <a:p>
            <a:r>
              <a:rPr lang="en-US"/>
              <a:t>Click to add section title</a:t>
            </a:r>
          </a:p>
        </p:txBody>
      </p:sp>
      <p:sp>
        <p:nvSpPr>
          <p:cNvPr id="11" name="Rectangle 10"/>
          <p:cNvSpPr/>
          <p:nvPr userDrawn="1"/>
        </p:nvSpPr>
        <p:spPr bwMode="white">
          <a:xfrm>
            <a:off x="1280693" y="1424081"/>
            <a:ext cx="951721" cy="951721"/>
          </a:xfrm>
          <a:prstGeom prst="rect">
            <a:avLst/>
          </a:prstGeom>
          <a:noFill/>
          <a:ln>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15669181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chemeClr val="bg1"/>
        </a:solidFill>
        <a:effectLst/>
      </p:bgPr>
    </p:bg>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Title 1"/>
          <p:cNvSpPr>
            <a:spLocks noGrp="1"/>
          </p:cNvSpPr>
          <p:nvPr>
            <p:ph type="title" hasCustomPrompt="1"/>
          </p:nvPr>
        </p:nvSpPr>
        <p:spPr bwMode="blackWhite">
          <a:xfrm>
            <a:off x="630000" y="3826800"/>
            <a:ext cx="10936800" cy="2041200"/>
          </a:xfrm>
        </p:spPr>
        <p:txBody>
          <a:bodyPr anchor="t">
            <a:noAutofit/>
          </a:bodyPr>
          <a:lstStyle>
            <a:lvl1pPr>
              <a:defRPr sz="5400">
                <a:solidFill>
                  <a:schemeClr val="tx2"/>
                </a:solidFill>
                <a:latin typeface="+mj-lt"/>
                <a:sym typeface="Trebuchet MS" panose="020B0603020202020204" pitchFamily="34" charset="0"/>
              </a:defRPr>
            </a:lvl1pPr>
          </a:lstStyle>
          <a:p>
            <a:r>
              <a:rPr lang="en-US"/>
              <a:t>Click to add section title</a:t>
            </a:r>
          </a:p>
        </p:txBody>
      </p:sp>
      <p:cxnSp>
        <p:nvCxnSpPr>
          <p:cNvPr id="10" name="Straight Connector 9"/>
          <p:cNvCxnSpPr/>
          <p:nvPr userDrawn="1"/>
        </p:nvCxnSpPr>
        <p:spPr bwMode="white">
          <a:xfrm>
            <a:off x="630000" y="3680016"/>
            <a:ext cx="11558587" cy="0"/>
          </a:xfrm>
          <a:prstGeom prst="line">
            <a:avLst/>
          </a:prstGeom>
          <a:ln w="19050"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24306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 White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4064994" y="0"/>
            <a:ext cx="416951" cy="6858000"/>
          </a:xfrm>
          <a:prstGeom prst="rect">
            <a:avLst/>
          </a:prstGeom>
        </p:spPr>
      </p:pic>
      <p:sp>
        <p:nvSpPr>
          <p:cNvPr id="18" name="Date Placeholder 1"/>
          <p:cNvSpPr>
            <a:spLocks noGrp="1"/>
          </p:cNvSpPr>
          <p:nvPr>
            <p:ph type="dt" sz="half" idx="31"/>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0" name="TextBox 19"/>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24" name="Rectangle 23"/>
          <p:cNvSpPr/>
          <p:nvPr userDrawn="1"/>
        </p:nvSpPr>
        <p:spPr bwMode="white">
          <a:xfrm>
            <a:off x="0" y="0"/>
            <a:ext cx="407950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25" name="Title 4"/>
          <p:cNvSpPr>
            <a:spLocks noGrp="1"/>
          </p:cNvSpPr>
          <p:nvPr>
            <p:ph type="title" hasCustomPrompt="1"/>
          </p:nvPr>
        </p:nvSpPr>
        <p:spPr>
          <a:xfrm>
            <a:off x="630000" y="2681103"/>
            <a:ext cx="3127881" cy="1495794"/>
          </a:xfrm>
          <a:prstGeom prst="rect">
            <a:avLst/>
          </a:prstGeom>
        </p:spPr>
        <p:txBody>
          <a:bodyPr anchor="ctr">
            <a:noAutofit/>
          </a:bodyPr>
          <a:lstStyle>
            <a:lvl1pPr>
              <a:defRPr sz="240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7833980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 Green highlight">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7165606" y="0"/>
            <a:ext cx="416951" cy="6858000"/>
          </a:xfrm>
          <a:prstGeom prst="rect">
            <a:avLst/>
          </a:prstGeom>
        </p:spPr>
      </p:pic>
      <p:sp>
        <p:nvSpPr>
          <p:cNvPr id="14" name="Rectangle 13"/>
          <p:cNvSpPr/>
          <p:nvPr userDrawn="1"/>
        </p:nvSpPr>
        <p:spPr bwMode="white">
          <a:xfrm>
            <a:off x="0" y="0"/>
            <a:ext cx="717195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8"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9" name="TextBox 18"/>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2" name="Title 1"/>
          <p:cNvSpPr>
            <a:spLocks noGrp="1"/>
          </p:cNvSpPr>
          <p:nvPr>
            <p:ph type="title" hasCustomPrompt="1"/>
          </p:nvPr>
        </p:nvSpPr>
        <p:spPr>
          <a:xfrm>
            <a:off x="630000" y="622800"/>
            <a:ext cx="6276529" cy="332399"/>
          </a:xfrm>
          <a:prstGeom prst="rect">
            <a:avLst/>
          </a:prstGeo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7521297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 Four column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9029246" y="0"/>
            <a:ext cx="416951" cy="6858000"/>
          </a:xfrm>
          <a:prstGeom prst="rect">
            <a:avLst/>
          </a:prstGeom>
        </p:spPr>
      </p:pic>
      <p:sp>
        <p:nvSpPr>
          <p:cNvPr id="10" name="Rectangle 9"/>
          <p:cNvSpPr/>
          <p:nvPr userDrawn="1"/>
        </p:nvSpPr>
        <p:spPr bwMode="white">
          <a:xfrm>
            <a:off x="0" y="0"/>
            <a:ext cx="903427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2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630000" y="622800"/>
            <a:ext cx="8101584" cy="332399"/>
          </a:xfrm>
          <a:prstGeom prst="rect">
            <a:avLst/>
          </a:prstGeo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4843007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15301020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 Green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24" name="Title 4"/>
          <p:cNvSpPr>
            <a:spLocks noGrp="1"/>
          </p:cNvSpPr>
          <p:nvPr>
            <p:ph type="title" hasCustomPrompt="1"/>
          </p:nvPr>
        </p:nvSpPr>
        <p:spPr>
          <a:xfrm>
            <a:off x="630000" y="2681103"/>
            <a:ext cx="3127881" cy="1495794"/>
          </a:xfrm>
          <a:prstGeom prst="rect">
            <a:avLst/>
          </a:prstGeom>
        </p:spPr>
        <p:txBody>
          <a:bodyPr anchor="ctr">
            <a:noAutofit/>
          </a:bodyPr>
          <a:lstStyle>
            <a:lvl1pPr>
              <a:defRPr sz="2400">
                <a:solidFill>
                  <a:schemeClr val="bg1"/>
                </a:solidFill>
                <a:latin typeface="+mj-lt"/>
                <a:sym typeface="Trebuchet MS" panose="020B0603020202020204" pitchFamily="34" charset="0"/>
              </a:defRPr>
            </a:lvl1pPr>
          </a:lstStyle>
          <a:p>
            <a:r>
              <a:rPr lang="en-US"/>
              <a:t>Click to add title</a:t>
            </a:r>
          </a:p>
        </p:txBody>
      </p:sp>
      <p:sp>
        <p:nvSpPr>
          <p:cNvPr id="26" name="Rectangle 25"/>
          <p:cNvSpPr/>
          <p:nvPr userDrawn="1"/>
        </p:nvSpPr>
        <p:spPr bwMode="ltGray">
          <a:xfrm>
            <a:off x="4080763" y="-1309"/>
            <a:ext cx="8111237"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25" name="Date Placeholder 1"/>
          <p:cNvSpPr>
            <a:spLocks noGrp="1"/>
          </p:cNvSpPr>
          <p:nvPr>
            <p:ph type="dt" sz="half" idx="29"/>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2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28" name="TextBox 2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4608829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D. Green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5689582" y="0"/>
            <a:ext cx="416951" cy="6858000"/>
          </a:xfrm>
          <a:prstGeom prst="rect">
            <a:avLst/>
          </a:prstGeom>
        </p:spPr>
      </p:pic>
      <p:sp>
        <p:nvSpPr>
          <p:cNvPr id="11" name="Rectangle 10"/>
          <p:cNvSpPr/>
          <p:nvPr userDrawn="1"/>
        </p:nvSpPr>
        <p:spPr>
          <a:xfrm>
            <a:off x="6096000" y="0"/>
            <a:ext cx="6096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2"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3" name="Title 1"/>
          <p:cNvSpPr>
            <a:spLocks noGrp="1"/>
          </p:cNvSpPr>
          <p:nvPr>
            <p:ph type="title" hasCustomPrompt="1"/>
          </p:nvPr>
        </p:nvSpPr>
        <p:spPr bwMode="blackWhite">
          <a:xfrm>
            <a:off x="630000" y="1785600"/>
            <a:ext cx="4388400" cy="3286800"/>
          </a:xfrm>
          <a:prstGeom prst="rect">
            <a:avLst/>
          </a:prstGeom>
          <a:noFill/>
        </p:spPr>
        <p:txBody>
          <a:bodyPr wrap="square" lIns="0" tIns="0" rIns="320040" bIns="0" anchor="ctr">
            <a:noAutofit/>
          </a:bodyPr>
          <a:lstStyle>
            <a:lvl1pPr>
              <a:defRPr sz="4400">
                <a:solidFill>
                  <a:schemeClr val="bg1"/>
                </a:solidFill>
                <a:latin typeface="+mj-lt"/>
                <a:sym typeface="Trebuchet MS" panose="020B0603020202020204" pitchFamily="34" charset="0"/>
              </a:defRPr>
            </a:lvl1pPr>
          </a:lstStyle>
          <a:p>
            <a:r>
              <a:rPr lang="en-US"/>
              <a:t>Click to add title</a:t>
            </a:r>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lumMod val="50000"/>
                </a:schemeClr>
              </a:solidFill>
              <a:latin typeface="+mn-lt"/>
              <a:ea typeface="+mn-ea"/>
              <a:cs typeface="+mn-cs"/>
              <a:sym typeface="Trebuchet MS" panose="020B0603020202020204" pitchFamily="34" charset="0"/>
            </a:endParaRPr>
          </a:p>
        </p:txBody>
      </p:sp>
      <p:sp>
        <p:nvSpPr>
          <p:cNvPr id="15" name="Date Placeholder 2"/>
          <p:cNvSpPr>
            <a:spLocks noGrp="1"/>
          </p:cNvSpPr>
          <p:nvPr>
            <p:ph type="dt" sz="half" idx="15"/>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1470651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 Green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7409849" y="0"/>
            <a:ext cx="416951" cy="6858000"/>
          </a:xfrm>
          <a:prstGeom prst="rect">
            <a:avLst/>
          </a:prstGeom>
        </p:spPr>
      </p:pic>
      <p:sp>
        <p:nvSpPr>
          <p:cNvPr id="11" name="Rectangle 10"/>
          <p:cNvSpPr/>
          <p:nvPr userDrawn="1"/>
        </p:nvSpPr>
        <p:spPr bwMode="gray">
          <a:xfrm>
            <a:off x="7819543" y="0"/>
            <a:ext cx="437245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2" name="Picture Placeholder 5"/>
          <p:cNvSpPr>
            <a:spLocks noGrp="1"/>
          </p:cNvSpPr>
          <p:nvPr>
            <p:ph type="pic" sz="quarter" idx="11" hasCustomPrompt="1"/>
          </p:nvPr>
        </p:nvSpPr>
        <p:spPr>
          <a:xfrm>
            <a:off x="7820025" y="0"/>
            <a:ext cx="4371975" cy="6858000"/>
          </a:xfrm>
          <a:prstGeom prst="rect">
            <a:avLst/>
          </a:prstGeom>
          <a:noFill/>
        </p:spPr>
        <p:txBody>
          <a:bodyPr lIns="182880" tIns="914400" rIns="182880" bIns="914400"/>
          <a:lstStyle>
            <a:lvl1pPr algn="ctr">
              <a:defRPr sz="1600">
                <a:solidFill>
                  <a:schemeClr val="tx1"/>
                </a:solidFill>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3" name="Date Placeholder 2"/>
          <p:cNvSpPr>
            <a:spLocks noGrp="1"/>
          </p:cNvSpPr>
          <p:nvPr>
            <p:ph type="dt" sz="half" idx="12"/>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15" name="Title 1"/>
          <p:cNvSpPr>
            <a:spLocks noGrp="1"/>
          </p:cNvSpPr>
          <p:nvPr>
            <p:ph type="title" hasCustomPrompt="1"/>
          </p:nvPr>
        </p:nvSpPr>
        <p:spPr bwMode="black">
          <a:xfrm>
            <a:off x="630936" y="1785600"/>
            <a:ext cx="6247552" cy="3286800"/>
          </a:xfrm>
          <a:prstGeom prst="rect">
            <a:avLst/>
          </a:prstGeom>
        </p:spPr>
        <p:txBody>
          <a:bodyPr anchor="ctr">
            <a:noAutofit/>
          </a:bodyPr>
          <a:lstStyle>
            <a:lvl1pPr>
              <a:defRPr sz="4400">
                <a:solidFill>
                  <a:schemeClr val="bg1"/>
                </a:solidFill>
                <a:latin typeface="+mj-lt"/>
                <a:sym typeface="Trebuchet MS" panose="020B0603020202020204" pitchFamily="34" charset="0"/>
              </a:defRPr>
            </a:lvl1pPr>
          </a:lstStyle>
          <a:p>
            <a:r>
              <a:rPr lang="en-US"/>
              <a:t>Click to add title</a:t>
            </a:r>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5971092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D. Left arro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248" name="think-cell Slide" r:id="rId4" imgW="324" imgH="324" progId="TCLayout.ActiveDocument.1">
                  <p:embed/>
                </p:oleObj>
              </mc:Choice>
              <mc:Fallback>
                <p:oleObj name="think-cell Slide" r:id="rId4" imgW="324" imgH="324"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8" name="TextBox 1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0" name="Title 2"/>
          <p:cNvSpPr>
            <a:spLocks noGrp="1"/>
          </p:cNvSpPr>
          <p:nvPr>
            <p:ph type="title" hasCustomPrompt="1"/>
          </p:nvPr>
        </p:nvSpPr>
        <p:spPr>
          <a:xfrm>
            <a:off x="630000" y="2764203"/>
            <a:ext cx="2478638" cy="1314311"/>
          </a:xfrm>
          <a:prstGeom prst="rect">
            <a:avLst/>
          </a:prstGeom>
        </p:spPr>
        <p:txBody>
          <a:bodyPr anchor="ctr">
            <a:noAutofit/>
          </a:bodyPr>
          <a:lstStyle>
            <a:lvl1pPr>
              <a:defRPr sz="2400">
                <a:solidFill>
                  <a:schemeClr val="tx2"/>
                </a:solidFill>
                <a:latin typeface="+mj-lt"/>
                <a:sym typeface="Trebuchet MS" panose="020B0603020202020204" pitchFamily="34" charset="0"/>
              </a:defRPr>
            </a:lvl1pPr>
          </a:lstStyle>
          <a:p>
            <a:r>
              <a:rPr lang="en-US">
                <a:solidFill>
                  <a:schemeClr val="tx2"/>
                </a:solidFill>
              </a:rPr>
              <a:t>Click to add title</a:t>
            </a:r>
          </a:p>
        </p:txBody>
      </p:sp>
      <p:pic>
        <p:nvPicPr>
          <p:cNvPr id="12" name="Picture 11"/>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132442" y="3590399"/>
            <a:ext cx="1365250"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8557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D. Green left arrow">
    <p:bg>
      <p:bgPr>
        <a:solidFill>
          <a:schemeClr val="bg1"/>
        </a:solidFill>
        <a:effectLst/>
      </p:bgPr>
    </p:bg>
    <p:spTree>
      <p:nvGrpSpPr>
        <p:cNvPr id="1" name=""/>
        <p:cNvGrpSpPr/>
        <p:nvPr/>
      </p:nvGrpSpPr>
      <p:grpSpPr>
        <a:xfrm>
          <a:off x="0" y="0"/>
          <a:ext cx="0" cy="0"/>
          <a:chOff x="0" y="0"/>
          <a:chExt cx="0" cy="0"/>
        </a:xfrm>
      </p:grpSpPr>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5" name="Title 4"/>
          <p:cNvSpPr>
            <a:spLocks noGrp="1"/>
          </p:cNvSpPr>
          <p:nvPr>
            <p:ph type="title" hasCustomPrompt="1"/>
          </p:nvPr>
        </p:nvSpPr>
        <p:spPr>
          <a:xfrm>
            <a:off x="630000" y="2764203"/>
            <a:ext cx="2478638" cy="1314311"/>
          </a:xfrm>
        </p:spPr>
        <p:txBody>
          <a:bodyPr anchor="ctr" anchorCtr="0">
            <a:noAutofit/>
          </a:bodyPr>
          <a:lstStyle>
            <a:lvl1pPr>
              <a:defRPr>
                <a:solidFill>
                  <a:srgbClr val="FFFFFF"/>
                </a:solidFill>
                <a:latin typeface="+mj-lt"/>
              </a:defRPr>
            </a:lvl1pPr>
          </a:lstStyle>
          <a:p>
            <a:r>
              <a:rPr lang="en-US"/>
              <a:t>Click to add title</a:t>
            </a:r>
          </a:p>
        </p:txBody>
      </p:sp>
      <p:sp>
        <p:nvSpPr>
          <p:cNvPr id="15"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6" name="TextBox 1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6216" b="7716"/>
          <a:stretch/>
        </p:blipFill>
        <p:spPr>
          <a:xfrm rot="120000">
            <a:off x="2174642" y="3402828"/>
            <a:ext cx="269466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2627798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D. Arrow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9" name="TextBox 8"/>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solidFill>
              <a:latin typeface="+mn-lt"/>
              <a:ea typeface="+mn-ea"/>
              <a:cs typeface="+mn-cs"/>
              <a:sym typeface="Trebuchet MS" panose="020B0603020202020204" pitchFamily="34" charset="0"/>
            </a:endParaRPr>
          </a:p>
        </p:txBody>
      </p:sp>
      <p:sp>
        <p:nvSpPr>
          <p:cNvPr id="10" name="Date Placeholder 7"/>
          <p:cNvSpPr>
            <a:spLocks noGrp="1"/>
          </p:cNvSpPr>
          <p:nvPr>
            <p:ph type="dt" sz="half" idx="11"/>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9" name="Pentagon 3"/>
          <p:cNvSpPr/>
          <p:nvPr userDrawn="1"/>
        </p:nvSpPr>
        <p:spPr bwMode="white">
          <a:xfrm>
            <a:off x="1" y="0"/>
            <a:ext cx="5426920"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630000" y="1785600"/>
            <a:ext cx="4062235" cy="3286800"/>
          </a:xfrm>
          <a:prstGeom prst="rect">
            <a:avLst/>
          </a:prstGeom>
        </p:spPr>
        <p:txBody>
          <a:bodyPr anchor="ctr">
            <a:noAutofit/>
          </a:bodyPr>
          <a:lstStyle>
            <a:lvl1pPr>
              <a:defRPr sz="4400" b="0">
                <a:solidFill>
                  <a:schemeClr val="tx2"/>
                </a:solidFill>
                <a:latin typeface="+mj-lt"/>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81525" y="3394392"/>
            <a:ext cx="1298575"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8633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D. Green arrow one third">
    <p:bg>
      <p:bgPr>
        <a:solidFill>
          <a:schemeClr val="bg1"/>
        </a:solidFill>
        <a:effectLst/>
      </p:bgPr>
    </p:bg>
    <p:spTree>
      <p:nvGrpSpPr>
        <p:cNvPr id="1" name=""/>
        <p:cNvGrpSpPr/>
        <p:nvPr/>
      </p:nvGrpSpPr>
      <p:grpSpPr>
        <a:xfrm>
          <a:off x="0" y="0"/>
          <a:ext cx="0" cy="0"/>
          <a:chOff x="0" y="0"/>
          <a:chExt cx="0" cy="0"/>
        </a:xfrm>
      </p:grpSpPr>
      <p:sp>
        <p:nvSpPr>
          <p:cNvPr id="19" name="Pentagon 3"/>
          <p:cNvSpPr/>
          <p:nvPr userDrawn="1"/>
        </p:nvSpPr>
        <p:spPr bwMode="white">
          <a:xfrm>
            <a:off x="1" y="0"/>
            <a:ext cx="5426920"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630000" y="1785600"/>
            <a:ext cx="4062235" cy="3286800"/>
          </a:xfrm>
          <a:prstGeom prst="rect">
            <a:avLst/>
          </a:prstGeom>
        </p:spPr>
        <p:txBody>
          <a:bodyPr anchor="ctr">
            <a:noAutofit/>
          </a:bodyPr>
          <a:lstStyle>
            <a:lvl1pPr>
              <a:defRPr sz="4400" b="0">
                <a:solidFill>
                  <a:srgbClr val="FFFFFF"/>
                </a:solidFill>
                <a:latin typeface="+mj-lt"/>
                <a:sym typeface="Trebuchet MS" panose="020B0603020202020204" pitchFamily="34" charset="0"/>
              </a:defRPr>
            </a:lvl1pPr>
          </a:lstStyle>
          <a:p>
            <a:r>
              <a:rPr lang="en-US"/>
              <a:t>Click to add title</a:t>
            </a:r>
          </a:p>
        </p:txBody>
      </p:sp>
      <p:sp>
        <p:nvSpPr>
          <p:cNvPr id="13"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562" b="6867"/>
          <a:stretch/>
        </p:blipFill>
        <p:spPr>
          <a:xfrm>
            <a:off x="3578059" y="3416300"/>
            <a:ext cx="269466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26440210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D. 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9" name="Pentagon 8"/>
          <p:cNvSpPr/>
          <p:nvPr/>
        </p:nvSpPr>
        <p:spPr bwMode="white">
          <a:xfrm>
            <a:off x="0" y="0"/>
            <a:ext cx="6363546"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630000" y="622800"/>
            <a:ext cx="4747822" cy="332399"/>
          </a:xfrm>
          <a:prstGeom prst="rect">
            <a:avLst/>
          </a:prstGeom>
        </p:spPr>
        <p:txBody>
          <a:bodyPr/>
          <a:lstStyle>
            <a:lvl1pPr>
              <a:defRPr>
                <a:latin typeface="+mj-lt"/>
                <a:sym typeface="Trebuchet MS" panose="020B0603020202020204" pitchFamily="34" charset="0"/>
              </a:defRPr>
            </a:lvl1pPr>
          </a:lstStyle>
          <a:p>
            <a:r>
              <a:rPr lang="en-US"/>
              <a:t>Click to add title</a:t>
            </a:r>
          </a:p>
        </p:txBody>
      </p:sp>
      <p:sp>
        <p:nvSpPr>
          <p:cNvPr id="13"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6" name="TextBox 1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80054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 Green arrow half">
    <p:bg>
      <p:bgPr>
        <a:solidFill>
          <a:schemeClr val="bg1"/>
        </a:solidFill>
        <a:effectLst/>
      </p:bgPr>
    </p:bg>
    <p:spTree>
      <p:nvGrpSpPr>
        <p:cNvPr id="1" name=""/>
        <p:cNvGrpSpPr/>
        <p:nvPr/>
      </p:nvGrpSpPr>
      <p:grpSpPr>
        <a:xfrm>
          <a:off x="0" y="0"/>
          <a:ext cx="0" cy="0"/>
          <a:chOff x="0" y="0"/>
          <a:chExt cx="0" cy="0"/>
        </a:xfrm>
      </p:grpSpPr>
      <p:sp>
        <p:nvSpPr>
          <p:cNvPr id="9" name="Pentagon 8"/>
          <p:cNvSpPr/>
          <p:nvPr/>
        </p:nvSpPr>
        <p:spPr bwMode="white">
          <a:xfrm>
            <a:off x="0" y="0"/>
            <a:ext cx="6363546"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630000" y="622800"/>
            <a:ext cx="4747822" cy="332399"/>
          </a:xfrm>
          <a:prstGeom prst="rect">
            <a:avLst/>
          </a:prstGeom>
        </p:spPr>
        <p:txBody>
          <a:bodyPr/>
          <a:lstStyle>
            <a:lvl1pPr>
              <a:defRPr>
                <a:solidFill>
                  <a:srgbClr val="FFFFFF"/>
                </a:solidFill>
                <a:latin typeface="+mj-lt"/>
                <a:sym typeface="Trebuchet MS" panose="020B0603020202020204" pitchFamily="34" charset="0"/>
              </a:defRPr>
            </a:lvl1pPr>
          </a:lstStyle>
          <a:p>
            <a:r>
              <a:rPr lang="en-US"/>
              <a:t>Click to add title</a:t>
            </a:r>
          </a:p>
        </p:txBody>
      </p:sp>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4460172" y="3407803"/>
            <a:ext cx="269466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21640159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D. Arrow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630000" y="622800"/>
            <a:ext cx="6254496" cy="332399"/>
          </a:xfrm>
          <a:prstGeom prst="rect">
            <a:avLst/>
          </a:prstGeom>
        </p:spPr>
        <p:txBody>
          <a:bodyPr/>
          <a:lstStyle>
            <a:lvl1pPr>
              <a:defRPr>
                <a:latin typeface="+mj-lt"/>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90339" y="3589606"/>
            <a:ext cx="1365250"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02710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22162905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 Green arrow two third">
    <p:bg>
      <p:bgPr>
        <a:solidFill>
          <a:schemeClr val="bg1"/>
        </a:soli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100000">
                <a:schemeClr val="accent2"/>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2" name="Title 1"/>
          <p:cNvSpPr>
            <a:spLocks noGrp="1"/>
          </p:cNvSpPr>
          <p:nvPr>
            <p:ph type="title" hasCustomPrompt="1"/>
          </p:nvPr>
        </p:nvSpPr>
        <p:spPr>
          <a:xfrm>
            <a:off x="630000" y="622800"/>
            <a:ext cx="6254496" cy="332399"/>
          </a:xfrm>
          <a:prstGeom prst="rect">
            <a:avLst/>
          </a:prstGeom>
        </p:spPr>
        <p:txBody>
          <a:bodyPr/>
          <a:lstStyle>
            <a:lvl1pPr>
              <a:defRPr>
                <a:solidFill>
                  <a:srgbClr val="FFFFFF"/>
                </a:solidFill>
                <a:latin typeface="+mj-lt"/>
                <a:sym typeface="Trebuchet MS" panose="020B0603020202020204" pitchFamily="34" charset="0"/>
              </a:defRPr>
            </a:lvl1pPr>
          </a:lstStyle>
          <a:p>
            <a:r>
              <a:rPr lang="en-US"/>
              <a:t>Click to add title</a:t>
            </a:r>
          </a:p>
        </p:txBody>
      </p:sp>
      <p:sp>
        <p:nvSpPr>
          <p:cNvPr id="17"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8" name="TextBox 1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6567628" y="3407803"/>
            <a:ext cx="269466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15539827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 Big statement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7"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0" name="TextBox 9"/>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11" name="Title 1"/>
          <p:cNvSpPr>
            <a:spLocks noGrp="1"/>
          </p:cNvSpPr>
          <p:nvPr>
            <p:ph type="title" hasCustomPrompt="1"/>
          </p:nvPr>
        </p:nvSpPr>
        <p:spPr>
          <a:xfrm>
            <a:off x="630000" y="3826333"/>
            <a:ext cx="10933200" cy="1606550"/>
          </a:xfr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2070550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 Big statement icon">
    <p:bg>
      <p:bgPr>
        <a:solidFill>
          <a:schemeClr val="bg1"/>
        </a:solid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6" name="Rectangle 5"/>
          <p:cNvSpPr/>
          <p:nvPr userDrawn="1"/>
        </p:nvSpPr>
        <p:spPr bwMode="white">
          <a:xfrm>
            <a:off x="630000" y="625475"/>
            <a:ext cx="932688" cy="93268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630000" y="3826333"/>
            <a:ext cx="10933200" cy="1606550"/>
          </a:xfrm>
          <a:prstGeom prst="rect">
            <a:avLst/>
          </a:prstGeo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38010269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 Quote">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272" name="think-cell Slide" r:id="rId4" imgW="384" imgH="384" progId="TCLayout.ActiveDocument.1">
                  <p:embed/>
                </p:oleObj>
              </mc:Choice>
              <mc:Fallback>
                <p:oleObj name="think-cell Slide" r:id="rId4" imgW="384" imgH="384"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6" name="TextBox 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a:p>
        </p:txBody>
      </p:sp>
      <p:pic>
        <p:nvPicPr>
          <p:cNvPr id="7" name="Picture 6"/>
          <p:cNvPicPr>
            <a:picLocks noChangeAspect="1"/>
          </p:cNvPicPr>
          <p:nvPr userDrawn="1"/>
        </p:nvPicPr>
        <p:blipFill rotWithShape="1">
          <a:blip r:embed="rId6">
            <a:extLst>
              <a:ext uri="{28A0092B-C50C-407E-A947-70E740481C1C}">
                <a14:useLocalDpi xmlns:a14="http://schemas.microsoft.com/office/drawing/2010/main" val="0"/>
              </a:ext>
            </a:extLst>
          </a:blip>
          <a:srcRect r="3634" b="1258"/>
          <a:stretch/>
        </p:blipFill>
        <p:spPr>
          <a:xfrm rot="16200000" flipH="1">
            <a:off x="6797461" y="101443"/>
            <a:ext cx="769257" cy="10019821"/>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0"/>
            <a:ext cx="12192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91440" tIns="45720" rIns="91440" bIns="45720" numCol="1" anchor="t" anchorCtr="0" compatLnSpc="1">
            <a:prstTxWarp prst="textNoShape">
              <a:avLst/>
            </a:prstTxWarp>
            <a:noAutofit/>
          </a:bodyPr>
          <a:lstStyle/>
          <a:p>
            <a:endParaRPr lang="en-US">
              <a:latin typeface="+mn-lt"/>
              <a:sym typeface="Trebuchet MS" panose="020B0603020202020204" pitchFamily="34" charset="0"/>
            </a:endParaRPr>
          </a:p>
        </p:txBody>
      </p:sp>
    </p:spTree>
    <p:extLst>
      <p:ext uri="{BB962C8B-B14F-4D97-AF65-F5344CB8AC3E}">
        <p14:creationId xmlns:p14="http://schemas.microsoft.com/office/powerpoint/2010/main" val="3305815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D. Special gray">
    <p:bg>
      <p:bgPr>
        <a:solidFill>
          <a:schemeClr val="tx1">
            <a:lumMod val="50000"/>
          </a:schemeClr>
        </a:solidFill>
        <a:effectLst/>
      </p:bgPr>
    </p:bg>
    <p:spTree>
      <p:nvGrpSpPr>
        <p:cNvPr id="1" name=""/>
        <p:cNvGrpSpPr/>
        <p:nvPr/>
      </p:nvGrpSpPr>
      <p:grpSpPr>
        <a:xfrm>
          <a:off x="0" y="0"/>
          <a:ext cx="0" cy="0"/>
          <a:chOff x="0" y="0"/>
          <a:chExt cx="0" cy="0"/>
        </a:xfrm>
      </p:grpSpPr>
      <p:sp>
        <p:nvSpPr>
          <p:cNvPr id="5" name="TextBox 4"/>
          <p:cNvSpPr txBox="1"/>
          <p:nvPr/>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2" name="Title 1"/>
          <p:cNvSpPr>
            <a:spLocks noGrp="1"/>
          </p:cNvSpPr>
          <p:nvPr>
            <p:ph type="title" hasCustomPrompt="1"/>
          </p:nvPr>
        </p:nvSpPr>
        <p:spPr>
          <a:xfrm>
            <a:off x="630000" y="622800"/>
            <a:ext cx="10933200" cy="332399"/>
          </a:xfrm>
        </p:spPr>
        <p:txBody>
          <a:bodyPr/>
          <a:lstStyle>
            <a:lvl1pPr>
              <a:defRPr>
                <a:solidFill>
                  <a:schemeClr val="bg1"/>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28929811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D. Table of content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20" name="TextBox 19"/>
          <p:cNvSpPr txBox="1"/>
          <p:nvPr userDrawn="1"/>
        </p:nvSpPr>
        <p:spPr>
          <a:xfrm>
            <a:off x="630000" y="2577934"/>
            <a:ext cx="2819400" cy="1761764"/>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a:solidFill>
                  <a:schemeClr val="tx2"/>
                </a:solidFill>
                <a:latin typeface="+mn-lt"/>
                <a:sym typeface="Trebuchet MS" panose="020B0603020202020204" pitchFamily="34" charset="0"/>
              </a:rPr>
              <a:t>Table of contents</a:t>
            </a:r>
          </a:p>
        </p:txBody>
      </p:sp>
      <p:sp>
        <p:nvSpPr>
          <p:cNvPr id="15"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24"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9" name="TextBox 18"/>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67854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D. Blank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6" name="Date Placeholder 4"/>
          <p:cNvSpPr>
            <a:spLocks noGrp="1"/>
          </p:cNvSpPr>
          <p:nvPr>
            <p:ph type="dt" sz="half" idx="10"/>
          </p:nvPr>
        </p:nvSpPr>
        <p:spPr>
          <a:xfrm>
            <a:off x="9677400" y="6405036"/>
            <a:ext cx="1482051" cy="153888"/>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1" name="TextBox 10"/>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660280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D. Blank">
    <p:bg>
      <p:bgPr>
        <a:solidFill>
          <a:schemeClr val="bg1"/>
        </a:solidFill>
        <a:effectLst/>
      </p:bgPr>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1443193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D. Disclaimer">
    <p:spTree>
      <p:nvGrpSpPr>
        <p:cNvPr id="1" name=""/>
        <p:cNvGrpSpPr/>
        <p:nvPr/>
      </p:nvGrpSpPr>
      <p:grpSpPr>
        <a:xfrm>
          <a:off x="0" y="0"/>
          <a:ext cx="0" cy="0"/>
          <a:chOff x="0" y="0"/>
          <a:chExt cx="0" cy="0"/>
        </a:xfrm>
      </p:grpSpPr>
      <p:sp>
        <p:nvSpPr>
          <p:cNvPr id="6" name="Rectangle 5"/>
          <p:cNvSpPr/>
          <p:nvPr/>
        </p:nvSpPr>
        <p:spPr>
          <a:xfrm>
            <a:off x="5021826" y="1664256"/>
            <a:ext cx="6209072" cy="3323987"/>
          </a:xfrm>
          <a:prstGeom prst="rect">
            <a:avLst/>
          </a:prstGeom>
        </p:spPr>
        <p:txBody>
          <a:bodyPr wrap="square" lIns="0" tIns="0" rIns="0" bIns="0" anchor="ctr">
            <a:spAutoFit/>
          </a:bodyPr>
          <a:lstStyle/>
          <a:p>
            <a:pPr indent="0">
              <a:lnSpc>
                <a:spcPct val="100000"/>
              </a:lnSpc>
            </a:pPr>
            <a:r>
              <a:rPr lang="en-US" sz="900" b="0">
                <a:latin typeface="+mn-lt"/>
                <a:sym typeface="Trebuchet MS" panose="020B0603020202020204" pitchFamily="34" charset="0"/>
              </a:rPr>
              <a:t>The services and materials provided by Boston Consulting Group (BCG) are subject to BCG's Standard Terms </a:t>
            </a:r>
            <a:br>
              <a:rPr lang="en-US" sz="900" b="0">
                <a:latin typeface="+mn-lt"/>
                <a:sym typeface="Trebuchet MS" panose="020B0603020202020204" pitchFamily="34" charset="0"/>
              </a:rPr>
            </a:br>
            <a:r>
              <a:rPr lang="en-US" sz="900" b="0">
                <a:latin typeface="+mn-lt"/>
                <a:sym typeface="Trebuchet MS" panose="020B0603020202020204" pitchFamily="34" charset="0"/>
              </a:rPr>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a:t>
            </a:r>
            <a:br>
              <a:rPr lang="en-US" sz="900" b="0">
                <a:latin typeface="+mn-lt"/>
                <a:sym typeface="Trebuchet MS" panose="020B0603020202020204" pitchFamily="34" charset="0"/>
              </a:rPr>
            </a:br>
            <a:r>
              <a:rPr lang="en-US" sz="900" b="0">
                <a:latin typeface="+mn-lt"/>
                <a:sym typeface="Trebuchet MS" panose="020B0603020202020204" pitchFamily="34" charset="0"/>
              </a:rPr>
              <a:t>to update these materials after the date hereof, notwithstanding that such information may become outdated </a:t>
            </a:r>
            <a:br>
              <a:rPr lang="en-US" sz="900" b="0">
                <a:latin typeface="+mn-lt"/>
                <a:sym typeface="Trebuchet MS" panose="020B0603020202020204" pitchFamily="34" charset="0"/>
              </a:rPr>
            </a:br>
            <a:r>
              <a:rPr lang="en-US" sz="900" b="0">
                <a:latin typeface="+mn-lt"/>
                <a:sym typeface="Trebuchet MS" panose="020B0603020202020204" pitchFamily="34" charset="0"/>
              </a:rPr>
              <a:t>or inaccurate.</a:t>
            </a:r>
          </a:p>
          <a:p>
            <a:pPr indent="0">
              <a:lnSpc>
                <a:spcPct val="100000"/>
              </a:lnSpc>
            </a:pPr>
            <a:r>
              <a:rPr lang="en-US" sz="900" b="0">
                <a:latin typeface="+mn-lt"/>
                <a:sym typeface="Trebuchet MS" panose="020B0603020202020204" pitchFamily="34" charset="0"/>
              </a:rPr>
              <a:t> </a:t>
            </a:r>
          </a:p>
          <a:p>
            <a:pPr indent="0">
              <a:lnSpc>
                <a:spcPct val="100000"/>
              </a:lnSpc>
            </a:pPr>
            <a:r>
              <a:rPr lang="en-US" sz="900" b="0">
                <a:latin typeface="+mn-lt"/>
                <a:sym typeface="Trebuchet MS" panose="020B0603020202020204" pitchFamily="34" charset="0"/>
              </a:rPr>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a:t>
            </a:r>
            <a:br>
              <a:rPr lang="en-US" sz="900" b="0">
                <a:latin typeface="+mn-lt"/>
                <a:sym typeface="Trebuchet MS" panose="020B0603020202020204" pitchFamily="34" charset="0"/>
              </a:rPr>
            </a:br>
            <a:r>
              <a:rPr lang="en-US" sz="900" b="0">
                <a:latin typeface="+mn-lt"/>
                <a:sym typeface="Trebuchet MS" panose="020B0603020202020204" pitchFamily="34" charset="0"/>
              </a:rPr>
              <a:t>of this document shall be deemed agreement with and consideration for the foregoing.</a:t>
            </a:r>
          </a:p>
          <a:p>
            <a:pPr indent="0">
              <a:lnSpc>
                <a:spcPct val="100000"/>
              </a:lnSpc>
            </a:pPr>
            <a:endParaRPr lang="en-US" sz="900" b="0">
              <a:latin typeface="+mn-lt"/>
              <a:sym typeface="Trebuchet MS" panose="020B0603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0">
                <a:latin typeface="+mn-lt"/>
                <a:sym typeface="Trebuchet MS" panose="020B0603020202020204" pitchFamily="34" charset="0"/>
              </a:rPr>
              <a:t>BCG does not provide fairness opinions or valuations of market transactions, and these materials should not be relied </a:t>
            </a:r>
            <a:br>
              <a:rPr lang="en-US" sz="900" b="0">
                <a:latin typeface="+mn-lt"/>
                <a:sym typeface="Trebuchet MS" panose="020B0603020202020204" pitchFamily="34" charset="0"/>
              </a:rPr>
            </a:br>
            <a:r>
              <a:rPr lang="en-US" sz="900" b="0">
                <a:latin typeface="+mn-lt"/>
                <a:sym typeface="Trebuchet MS" panose="020B0603020202020204" pitchFamily="34" charset="0"/>
              </a:rPr>
              <a:t>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a:t>
            </a:r>
            <a:br>
              <a:rPr lang="en-US" sz="900" b="0">
                <a:latin typeface="+mn-lt"/>
                <a:sym typeface="Trebuchet MS" panose="020B0603020202020204" pitchFamily="34" charset="0"/>
              </a:rPr>
            </a:br>
            <a:r>
              <a:rPr lang="en-US" sz="900" b="0">
                <a:latin typeface="+mn-lt"/>
                <a:sym typeface="Trebuchet MS" panose="020B0603020202020204" pitchFamily="34" charset="0"/>
              </a:rPr>
              <a:t>or operating assumptions will clearly impact the analyses and conclusions.</a:t>
            </a:r>
          </a:p>
        </p:txBody>
      </p:sp>
      <p:sp>
        <p:nvSpPr>
          <p:cNvPr id="7" name="Title 6"/>
          <p:cNvSpPr txBox="1">
            <a:spLocks/>
          </p:cNvSpPr>
          <p:nvPr/>
        </p:nvSpPr>
        <p:spPr>
          <a:xfrm>
            <a:off x="639044" y="2973076"/>
            <a:ext cx="3199529" cy="706347"/>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5100">
                <a:gradFill>
                  <a:gsLst>
                    <a:gs pos="100000">
                      <a:schemeClr val="tx2"/>
                    </a:gs>
                    <a:gs pos="2000">
                      <a:schemeClr val="accent2"/>
                    </a:gs>
                  </a:gsLst>
                  <a:lin ang="2700000" scaled="0"/>
                </a:gradFill>
                <a:latin typeface="+mn-lt"/>
                <a:sym typeface="Trebuchet MS" panose="020B0603020202020204" pitchFamily="34" charset="0"/>
              </a:rPr>
              <a:t>Disclaimer</a:t>
            </a:r>
          </a:p>
        </p:txBody>
      </p:sp>
      <p:cxnSp>
        <p:nvCxnSpPr>
          <p:cNvPr id="9" name="Straight Connector 8"/>
          <p:cNvCxnSpPr/>
          <p:nvPr/>
        </p:nvCxnSpPr>
        <p:spPr>
          <a:xfrm>
            <a:off x="4367898" y="1630185"/>
            <a:ext cx="0" cy="3392129"/>
          </a:xfrm>
          <a:prstGeom prst="line">
            <a:avLst/>
          </a:prstGeom>
          <a:ln w="9525">
            <a:solidFill>
              <a:schemeClr val="tx2"/>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10"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11615631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blank" preserve="1">
  <p:cSld name="D. 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96" name="think-cell Slide" r:id="rId6" imgW="384" imgH="384" progId="TCLayout.ActiveDocument.1">
                  <p:embed/>
                </p:oleObj>
              </mc:Choice>
              <mc:Fallback>
                <p:oleObj name="think-cell Slide" r:id="rId6" imgW="384" imgH="384" progId="TCLayout.ActiveDocument.1">
                  <p:embed/>
                  <p:pic>
                    <p:nvPicPr>
                      <p:cNvPr id="2" name="Object 1" hidden="1"/>
                      <p:cNvPicPr/>
                      <p:nvPr/>
                    </p:nvPicPr>
                    <p:blipFill>
                      <a:blip r:embed="rId7"/>
                      <a:stretch>
                        <a:fillRect/>
                      </a:stretch>
                    </p:blipFill>
                    <p:spPr>
                      <a:xfrm>
                        <a:off x="1588" y="1588"/>
                        <a:ext cx="1587" cy="1587"/>
                      </a:xfrm>
                      <a:prstGeom prst="rect">
                        <a:avLst/>
                      </a:prstGeom>
                    </p:spPr>
                  </p:pic>
                </p:oleObj>
              </mc:Fallback>
            </mc:AlternateContent>
          </a:graphicData>
        </a:graphic>
      </p:graphicFrame>
      <p:pic>
        <p:nvPicPr>
          <p:cNvPr id="9" name="TitleAndEndImages"/>
          <p:cNvPicPr>
            <a:picLocks noChangeAspect="1"/>
          </p:cNvPicPr>
          <p:nvPr userDrawn="1">
            <p:custDataLst>
              <p:tags r:id="rId3"/>
            </p:custDataLst>
          </p:nvPr>
        </p:nvPicPr>
        <p:blipFill>
          <a:blip r:embed="rId8">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8" name="Rectangle 7"/>
          <p:cNvSpPr/>
          <p:nvPr userDrawn="1"/>
        </p:nvSpPr>
        <p:spPr bwMode="black">
          <a:xfrm>
            <a:off x="630936" y="626200"/>
            <a:ext cx="8125200"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2000">
              <a:solidFill>
                <a:prstClr val="white"/>
              </a:solidFill>
              <a:latin typeface="+mn-lt"/>
              <a:sym typeface="Trebuchet MS" panose="020B0603020202020204" pitchFamily="34" charset="0"/>
            </a:endParaRPr>
          </a:p>
        </p:txBody>
      </p:sp>
      <p:sp>
        <p:nvSpPr>
          <p:cNvPr id="15" name="TextBox 14"/>
          <p:cNvSpPr txBox="1"/>
          <p:nvPr/>
        </p:nvSpPr>
        <p:spPr bwMode="white">
          <a:xfrm>
            <a:off x="924979" y="5715178"/>
            <a:ext cx="840801" cy="170110"/>
          </a:xfrm>
          <a:prstGeom prst="rect">
            <a:avLst/>
          </a:prstGeom>
          <a:noFill/>
        </p:spPr>
        <p:txBody>
          <a:bodyPr wrap="none" lIns="0" tIns="0" rIns="0" bIns="0" rtlCol="0" anchor="b">
            <a:noAutofit/>
          </a:bodyPr>
          <a:lstStyle/>
          <a:p>
            <a:pPr>
              <a:lnSpc>
                <a:spcPct val="90000"/>
              </a:lnSpc>
              <a:spcAft>
                <a:spcPts val="600"/>
              </a:spcAft>
            </a:pPr>
            <a:r>
              <a:rPr lang="en-US" sz="1200">
                <a:solidFill>
                  <a:schemeClr val="bg1"/>
                </a:solidFill>
                <a:latin typeface="+mn-lt"/>
                <a:sym typeface="Trebuchet MS" panose="020B0603020202020204" pitchFamily="34" charset="0"/>
              </a:rPr>
              <a:t>bcg.com</a:t>
            </a:r>
          </a:p>
        </p:txBody>
      </p:sp>
      <p:sp>
        <p:nvSpPr>
          <p:cNvPr id="10" name="Freeform 9"/>
          <p:cNvSpPr>
            <a:spLocks noChangeAspect="1"/>
          </p:cNvSpPr>
          <p:nvPr userDrawn="1">
            <p:custDataLst>
              <p:tags r:id="rId4"/>
            </p:custDataLst>
          </p:nvPr>
        </p:nvSpPr>
        <p:spPr bwMode="auto">
          <a:xfrm>
            <a:off x="2676857" y="2969513"/>
            <a:ext cx="4033357" cy="842974"/>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3297131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367226694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D. Layout guide">
    <p:spTree>
      <p:nvGrpSpPr>
        <p:cNvPr id="1" name=""/>
        <p:cNvGrpSpPr/>
        <p:nvPr/>
      </p:nvGrpSpPr>
      <p:grpSpPr>
        <a:xfrm>
          <a:off x="0" y="0"/>
          <a:ext cx="0" cy="0"/>
          <a:chOff x="0" y="0"/>
          <a:chExt cx="0" cy="0"/>
        </a:xfrm>
      </p:grpSpPr>
      <p:grpSp>
        <p:nvGrpSpPr>
          <p:cNvPr id="144" name="Group 143"/>
          <p:cNvGrpSpPr/>
          <p:nvPr userDrawn="1"/>
        </p:nvGrpSpPr>
        <p:grpSpPr>
          <a:xfrm>
            <a:off x="-600" y="-1"/>
            <a:ext cx="12193800" cy="6858001"/>
            <a:chOff x="-600" y="-1"/>
            <a:chExt cx="12193800" cy="6858001"/>
          </a:xfrm>
        </p:grpSpPr>
        <p:sp>
          <p:nvSpPr>
            <p:cNvPr id="145"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solidFill>
                <a:latin typeface="+mn-lt"/>
              </a:endParaRPr>
            </a:p>
          </p:txBody>
        </p:sp>
        <p:grpSp>
          <p:nvGrpSpPr>
            <p:cNvPr id="146" name="Baselines / anchors"/>
            <p:cNvGrpSpPr/>
            <p:nvPr userDrawn="1"/>
          </p:nvGrpSpPr>
          <p:grpSpPr>
            <a:xfrm>
              <a:off x="-600" y="622800"/>
              <a:ext cx="12193200" cy="5536800"/>
              <a:chOff x="12623800" y="622800"/>
              <a:chExt cx="11176000" cy="5536800"/>
            </a:xfrm>
          </p:grpSpPr>
          <p:cxnSp>
            <p:nvCxnSpPr>
              <p:cNvPr id="170" name="Straight Connector 169"/>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147" name="Gutter space"/>
            <p:cNvGrpSpPr/>
            <p:nvPr userDrawn="1"/>
          </p:nvGrpSpPr>
          <p:grpSpPr>
            <a:xfrm>
              <a:off x="1277000" y="623550"/>
              <a:ext cx="9638000" cy="5537047"/>
              <a:chOff x="1277000" y="623550"/>
              <a:chExt cx="9638000" cy="5537047"/>
            </a:xfrm>
          </p:grpSpPr>
          <p:sp>
            <p:nvSpPr>
              <p:cNvPr id="159"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0"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1"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2"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3"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4"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5"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6"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7"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8"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9"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148"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757"/>
                </a:solidFill>
                <a:effectLst/>
                <a:uLnTx/>
                <a:uFillTx/>
                <a:latin typeface="+mn-lt"/>
                <a:ea typeface="+mn-ea"/>
                <a:cs typeface="+mn-cs"/>
              </a:endParaRPr>
            </a:p>
          </p:txBody>
        </p:sp>
        <p:sp>
          <p:nvSpPr>
            <p:cNvPr id="149"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0"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151" name="Five column measure"/>
            <p:cNvGrpSpPr/>
            <p:nvPr userDrawn="1"/>
          </p:nvGrpSpPr>
          <p:grpSpPr>
            <a:xfrm>
              <a:off x="629400" y="5975122"/>
              <a:ext cx="10933200" cy="79536"/>
              <a:chOff x="629400" y="5975122"/>
              <a:chExt cx="10933200" cy="79536"/>
            </a:xfrm>
          </p:grpSpPr>
          <p:sp>
            <p:nvSpPr>
              <p:cNvPr id="154"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5"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6"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7"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8"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152"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schemeClr val="bg1"/>
                </a:solidFill>
                <a:latin typeface="+mn-lt"/>
              </a:endParaRPr>
            </a:p>
          </p:txBody>
        </p:sp>
        <p:sp>
          <p:nvSpPr>
            <p:cNvPr id="153" name="Footnote example"/>
            <p:cNvSpPr txBox="1"/>
            <p:nvPr/>
          </p:nvSpPr>
          <p:spPr>
            <a:xfrm>
              <a:off x="630000" y="6144442"/>
              <a:ext cx="9030914" cy="415498"/>
            </a:xfrm>
            <a:prstGeom prst="rect">
              <a:avLst/>
            </a:prstGeom>
            <a:noFill/>
          </p:spPr>
          <p:txBody>
            <a:bodyPr wrap="square" lIns="0" tIns="0" rIns="0" bIns="0" rtlCol="0" anchor="b">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56"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4877300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Overvie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320"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Trebuchet MS" panose="020B0603020202020204" pitchFamily="34" charset="0"/>
                <a:sym typeface="Trebuchet MS" panose="020B0603020202020204" pitchFamily="34" charset="0"/>
              </a:rPr>
              <a:t>Copyright © 2022 by Boston Consulting Group. All rights reserved.</a:t>
            </a:r>
          </a:p>
        </p:txBody>
      </p:sp>
      <p:sp>
        <p:nvSpPr>
          <p:cNvPr id="11" name="Rectangle 10"/>
          <p:cNvSpPr/>
          <p:nvPr userDrawn="1"/>
        </p:nvSpPr>
        <p:spPr bwMode="invGray">
          <a:xfrm>
            <a:off x="1388145" y="4691187"/>
            <a:ext cx="929337" cy="995874"/>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2000">
              <a:solidFill>
                <a:prstClr val="white"/>
              </a:solidFill>
              <a:latin typeface="Trebuchet MS" panose="020B0603020202020204" pitchFamily="34" charset="0"/>
            </a:endParaRPr>
          </a:p>
        </p:txBody>
      </p:sp>
      <p:sp>
        <p:nvSpPr>
          <p:cNvPr id="12" name="Rectangle 11"/>
          <p:cNvSpPr/>
          <p:nvPr userDrawn="1">
            <p:custDataLst>
              <p:tags r:id="rId3"/>
            </p:custDataLst>
          </p:nvPr>
        </p:nvSpPr>
        <p:spPr>
          <a:xfrm>
            <a:off x="2509482" y="4691187"/>
            <a:ext cx="1570152" cy="1468176"/>
          </a:xfrm>
          <a:prstGeom prst="rect">
            <a:avLst/>
          </a:prstGeom>
          <a:noFill/>
          <a:ln w="9525" cmpd="sng">
            <a:solidFill>
              <a:srgbClr val="FFFFFF"/>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0000" rIns="182880" bIns="182880" numCol="1" spcCol="0" rtlCol="0" fromWordArt="0" anchor="t" anchorCtr="0" forceAA="0" compatLnSpc="1">
            <a:prstTxWarp prst="textNoShape">
              <a:avLst/>
            </a:prstTxWarp>
            <a:noAutofit/>
          </a:bodyPr>
          <a:lstStyle/>
          <a:p>
            <a:pPr>
              <a:lnSpc>
                <a:spcPct val="95000"/>
              </a:lnSpc>
            </a:pPr>
            <a:endParaRPr lang="en-US" sz="1200">
              <a:solidFill>
                <a:srgbClr val="FFFFFF"/>
              </a:solidFill>
              <a:latin typeface="Trebuchet MS" panose="020B0603020202020204" pitchFamily="34" charset="0"/>
            </a:endParaRPr>
          </a:p>
        </p:txBody>
      </p:sp>
      <p:sp>
        <p:nvSpPr>
          <p:cNvPr id="2" name="TextBox 1"/>
          <p:cNvSpPr txBox="1"/>
          <p:nvPr userDrawn="1"/>
        </p:nvSpPr>
        <p:spPr>
          <a:xfrm>
            <a:off x="630000" y="907199"/>
            <a:ext cx="3448800" cy="3488400"/>
          </a:xfrm>
          <a:prstGeom prst="rect">
            <a:avLst/>
          </a:prstGeom>
          <a:noFill/>
          <a:ln>
            <a:solidFill>
              <a:schemeClr val="bg1"/>
            </a:solidFill>
          </a:ln>
        </p:spPr>
        <p:txBody>
          <a:bodyPr wrap="square" lIns="612000" tIns="468000" rIns="0" bIns="0" rtlCol="0" anchor="t">
            <a:spAutoFit/>
          </a:bodyPr>
          <a:lstStyle/>
          <a:p>
            <a:pPr>
              <a:lnSpc>
                <a:spcPct val="90000"/>
              </a:lnSpc>
              <a:spcAft>
                <a:spcPts val="600"/>
              </a:spcAft>
            </a:pPr>
            <a:endParaRPr lang="en-US" sz="5400">
              <a:solidFill>
                <a:schemeClr val="bg1"/>
              </a:solidFill>
            </a:endParaRPr>
          </a:p>
        </p:txBody>
      </p:sp>
      <p:sp>
        <p:nvSpPr>
          <p:cNvPr id="10" name="TextBox 1"/>
          <p:cNvSpPr txBox="1"/>
          <p:nvPr userDrawn="1"/>
        </p:nvSpPr>
        <p:spPr>
          <a:xfrm>
            <a:off x="1109949" y="1115416"/>
            <a:ext cx="2488182" cy="896399"/>
          </a:xfrm>
          <a:prstGeom prst="rect">
            <a:avLst/>
          </a:prstGeom>
          <a:noFill/>
        </p:spPr>
        <p:txBody>
          <a:bodyPr wrap="none" rtlCol="0">
            <a:spAutoFit/>
          </a:bodyPr>
          <a:lstStyle/>
          <a:p>
            <a:pPr algn="ctr" fontAlgn="auto">
              <a:lnSpc>
                <a:spcPct val="95000"/>
              </a:lnSpc>
              <a:spcBef>
                <a:spcPts val="0"/>
              </a:spcBef>
              <a:spcAft>
                <a:spcPts val="0"/>
              </a:spcAft>
            </a:pPr>
            <a:r>
              <a:rPr lang="en-US" sz="5400">
                <a:solidFill>
                  <a:schemeClr val="bg1"/>
                </a:solidFill>
                <a:latin typeface="+mj-lt"/>
              </a:rPr>
              <a:t>Agenda</a:t>
            </a:r>
          </a:p>
        </p:txBody>
      </p:sp>
    </p:spTree>
    <p:extLst>
      <p:ext uri="{BB962C8B-B14F-4D97-AF65-F5344CB8AC3E}">
        <p14:creationId xmlns:p14="http://schemas.microsoft.com/office/powerpoint/2010/main" val="1710158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344"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Trebuchet MS" panose="020B0603020202020204" pitchFamily="34" charset="0"/>
                <a:sym typeface="Trebuchet MS" panose="020B0603020202020204" pitchFamily="34" charset="0"/>
              </a:rPr>
              <a:t>Copyright © 2022 by Boston Consulting Group. All rights reserved.</a:t>
            </a:r>
          </a:p>
        </p:txBody>
      </p:sp>
      <p:sp>
        <p:nvSpPr>
          <p:cNvPr id="10" name="Rectangle 9"/>
          <p:cNvSpPr/>
          <p:nvPr userDrawn="1"/>
        </p:nvSpPr>
        <p:spPr bwMode="white">
          <a:xfrm>
            <a:off x="1284743" y="1428131"/>
            <a:ext cx="947672" cy="947672"/>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Trebuchet MS" panose="020B0603020202020204" pitchFamily="34" charset="0"/>
              <a:sym typeface="Trebuchet MS" panose="020B0603020202020204" pitchFamily="34" charset="0"/>
            </a:endParaRPr>
          </a:p>
        </p:txBody>
      </p:sp>
      <p:sp>
        <p:nvSpPr>
          <p:cNvPr id="13" name="Rectangle 12"/>
          <p:cNvSpPr/>
          <p:nvPr userDrawn="1"/>
        </p:nvSpPr>
        <p:spPr>
          <a:xfrm>
            <a:off x="1285200" y="2667600"/>
            <a:ext cx="9619200" cy="3200400"/>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2000">
              <a:solidFill>
                <a:prstClr val="white"/>
              </a:solidFill>
              <a:latin typeface="Trebuchet MS" panose="020B0603020202020204" pitchFamily="34" charset="0"/>
            </a:endParaRPr>
          </a:p>
        </p:txBody>
      </p:sp>
    </p:spTree>
    <p:extLst>
      <p:ext uri="{BB962C8B-B14F-4D97-AF65-F5344CB8AC3E}">
        <p14:creationId xmlns:p14="http://schemas.microsoft.com/office/powerpoint/2010/main" val="24401657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Agenda Full Width Overvie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3368"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Trebuchet MS" panose="020B0603020202020204" pitchFamily="34" charset="0"/>
                <a:sym typeface="Trebuchet MS" panose="020B0603020202020204" pitchFamily="34" charset="0"/>
              </a:rPr>
              <a:t>Copyright © 2022 by Boston Consulting Group. All rights reserved.</a:t>
            </a:r>
          </a:p>
        </p:txBody>
      </p:sp>
      <p:sp>
        <p:nvSpPr>
          <p:cNvPr id="10" name="Title 1"/>
          <p:cNvSpPr txBox="1">
            <a:spLocks/>
          </p:cNvSpPr>
          <p:nvPr userDrawn="1"/>
        </p:nvSpPr>
        <p:spPr>
          <a:xfrm>
            <a:off x="630000" y="622800"/>
            <a:ext cx="7189998" cy="4708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a:solidFill>
                  <a:schemeClr val="bg1"/>
                </a:solidFill>
              </a:rPr>
              <a:t>Agenda</a:t>
            </a:r>
          </a:p>
        </p:txBody>
      </p:sp>
      <p:cxnSp>
        <p:nvCxnSpPr>
          <p:cNvPr id="13" name="Straight Connector 12"/>
          <p:cNvCxnSpPr/>
          <p:nvPr userDrawn="1"/>
        </p:nvCxnSpPr>
        <p:spPr bwMode="white">
          <a:xfrm>
            <a:off x="618898" y="1206000"/>
            <a:ext cx="11576304" cy="0"/>
          </a:xfrm>
          <a:prstGeom prst="line">
            <a:avLst/>
          </a:prstGeom>
          <a:ln w="9525"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14494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Agenda Two-Third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392"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10" name="Picture 9"/>
          <p:cNvPicPr>
            <a:picLocks noChangeAspect="1"/>
          </p:cNvPicPr>
          <p:nvPr userDrawn="1"/>
        </p:nvPicPr>
        <p:blipFill rotWithShape="1">
          <a:blip r:embed="rId6">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13" name="Rectangle 12"/>
          <p:cNvSpPr/>
          <p:nvPr userDrawn="1"/>
        </p:nvSpPr>
        <p:spPr bwMode="white">
          <a:xfrm>
            <a:off x="4080763" y="-1309"/>
            <a:ext cx="8111237"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6"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7" name="TextBox 16"/>
          <p:cNvSpPr txBox="1"/>
          <p:nvPr userDrawn="1"/>
        </p:nvSpPr>
        <p:spPr>
          <a:xfrm>
            <a:off x="630000" y="3207715"/>
            <a:ext cx="1547143" cy="443198"/>
          </a:xfrm>
          <a:prstGeom prst="rect">
            <a:avLst/>
          </a:prstGeom>
          <a:noFill/>
        </p:spPr>
        <p:txBody>
          <a:bodyPr wrap="square" lIns="0" tIns="0" rIns="0" bIns="0" rtlCol="0" anchor="t">
            <a:spAutoFit/>
          </a:bodyPr>
          <a:lstStyle/>
          <a:p>
            <a:pPr>
              <a:lnSpc>
                <a:spcPct val="90000"/>
              </a:lnSpc>
              <a:spcAft>
                <a:spcPts val="600"/>
              </a:spcAft>
            </a:pPr>
            <a:r>
              <a:rPr lang="en-US" sz="3200">
                <a:solidFill>
                  <a:schemeClr val="bg1"/>
                </a:solidFill>
              </a:rPr>
              <a:t>Agenda</a:t>
            </a:r>
          </a:p>
        </p:txBody>
      </p:sp>
    </p:spTree>
    <p:extLst>
      <p:ext uri="{BB962C8B-B14F-4D97-AF65-F5344CB8AC3E}">
        <p14:creationId xmlns:p14="http://schemas.microsoft.com/office/powerpoint/2010/main" val="19451460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Agenda D. Section Header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5416"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Trebuchet MS" panose="020B0603020202020204" pitchFamily="34" charset="0"/>
                <a:sym typeface="Trebuchet MS" panose="020B0603020202020204" pitchFamily="34" charset="0"/>
              </a:rPr>
              <a:t>Copyright © 2022 by Boston Consulting Group. All rights reserved.</a:t>
            </a:r>
          </a:p>
        </p:txBody>
      </p:sp>
      <p:sp>
        <p:nvSpPr>
          <p:cNvPr id="8" name="Rectangle 7"/>
          <p:cNvSpPr/>
          <p:nvPr userDrawn="1"/>
        </p:nvSpPr>
        <p:spPr bwMode="invGray">
          <a:xfrm>
            <a:off x="1388145" y="4691187"/>
            <a:ext cx="929337" cy="995874"/>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2000">
              <a:solidFill>
                <a:prstClr val="white"/>
              </a:solidFill>
              <a:latin typeface="Trebuchet MS" panose="020B0603020202020204" pitchFamily="34" charset="0"/>
            </a:endParaRPr>
          </a:p>
        </p:txBody>
      </p:sp>
      <p:sp>
        <p:nvSpPr>
          <p:cNvPr id="10" name="Rectangle 9"/>
          <p:cNvSpPr/>
          <p:nvPr userDrawn="1">
            <p:custDataLst>
              <p:tags r:id="rId3"/>
            </p:custDataLst>
          </p:nvPr>
        </p:nvSpPr>
        <p:spPr>
          <a:xfrm>
            <a:off x="2509482" y="4691187"/>
            <a:ext cx="1570152" cy="1468176"/>
          </a:xfrm>
          <a:prstGeom prst="rect">
            <a:avLst/>
          </a:prstGeom>
          <a:noFill/>
          <a:ln w="9525" cmpd="sng">
            <a:solidFill>
              <a:schemeClr val="accent4"/>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0000" rIns="182880" bIns="182880" numCol="1" spcCol="0" rtlCol="0" fromWordArt="0" anchor="t" anchorCtr="0" forceAA="0" compatLnSpc="1">
            <a:prstTxWarp prst="textNoShape">
              <a:avLst/>
            </a:prstTxWarp>
            <a:noAutofit/>
          </a:bodyPr>
          <a:lstStyle/>
          <a:p>
            <a:pPr>
              <a:lnSpc>
                <a:spcPct val="95000"/>
              </a:lnSpc>
            </a:pPr>
            <a:endParaRPr lang="en-US" sz="1200">
              <a:solidFill>
                <a:srgbClr val="FFFFFF"/>
              </a:solidFill>
              <a:latin typeface="Trebuchet MS" panose="020B0603020202020204" pitchFamily="34" charset="0"/>
            </a:endParaRPr>
          </a:p>
        </p:txBody>
      </p:sp>
      <p:sp>
        <p:nvSpPr>
          <p:cNvPr id="11" name="TextBox 10"/>
          <p:cNvSpPr txBox="1"/>
          <p:nvPr userDrawn="1"/>
        </p:nvSpPr>
        <p:spPr>
          <a:xfrm>
            <a:off x="630000" y="907198"/>
            <a:ext cx="3448800" cy="3488400"/>
          </a:xfrm>
          <a:prstGeom prst="rect">
            <a:avLst/>
          </a:prstGeom>
          <a:noFill/>
          <a:ln>
            <a:solidFill>
              <a:schemeClr val="accent4"/>
            </a:solidFill>
          </a:ln>
        </p:spPr>
        <p:txBody>
          <a:bodyPr wrap="square" lIns="612000" tIns="468000" rIns="0" bIns="0" rtlCol="0" anchor="t">
            <a:spAutoFit/>
          </a:bodyPr>
          <a:lstStyle/>
          <a:p>
            <a:pPr>
              <a:lnSpc>
                <a:spcPct val="90000"/>
              </a:lnSpc>
              <a:spcAft>
                <a:spcPts val="600"/>
              </a:spcAft>
            </a:pPr>
            <a:endParaRPr lang="en-US" sz="5400">
              <a:solidFill>
                <a:schemeClr val="accent4"/>
              </a:solidFill>
            </a:endParaRPr>
          </a:p>
        </p:txBody>
      </p:sp>
      <p:sp>
        <p:nvSpPr>
          <p:cNvPr id="9" name="TextBox 1"/>
          <p:cNvSpPr txBox="1"/>
          <p:nvPr userDrawn="1"/>
        </p:nvSpPr>
        <p:spPr>
          <a:xfrm>
            <a:off x="1109949" y="1115416"/>
            <a:ext cx="2488182" cy="896399"/>
          </a:xfrm>
          <a:prstGeom prst="rect">
            <a:avLst/>
          </a:prstGeom>
          <a:noFill/>
        </p:spPr>
        <p:txBody>
          <a:bodyPr wrap="none" rtlCol="0">
            <a:spAutoFit/>
          </a:bodyPr>
          <a:lstStyle>
            <a:defPPr>
              <a:defRPr lang="en-US"/>
            </a:defPPr>
            <a:lvl1pPr algn="ctr" fontAlgn="auto">
              <a:lnSpc>
                <a:spcPct val="95000"/>
              </a:lnSpc>
              <a:spcBef>
                <a:spcPts val="0"/>
              </a:spcBef>
              <a:spcAft>
                <a:spcPts val="0"/>
              </a:spcAft>
              <a:defRPr sz="5400">
                <a:solidFill>
                  <a:schemeClr val="accent4"/>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t>Agenda</a:t>
            </a:r>
          </a:p>
        </p:txBody>
      </p:sp>
    </p:spTree>
    <p:extLst>
      <p:ext uri="{BB962C8B-B14F-4D97-AF65-F5344CB8AC3E}">
        <p14:creationId xmlns:p14="http://schemas.microsoft.com/office/powerpoint/2010/main" val="29916606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Agenda D. Section Header">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6440"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Trebuchet MS" panose="020B0603020202020204" pitchFamily="34" charset="0"/>
                <a:sym typeface="Trebuchet MS" panose="020B0603020202020204" pitchFamily="34" charset="0"/>
              </a:rPr>
              <a:t>Copyright © 2022 by Boston Consulting Group. All rights reserved.</a:t>
            </a:r>
          </a:p>
        </p:txBody>
      </p:sp>
      <p:sp>
        <p:nvSpPr>
          <p:cNvPr id="8" name="Rectangle 7"/>
          <p:cNvSpPr/>
          <p:nvPr userDrawn="1"/>
        </p:nvSpPr>
        <p:spPr bwMode="white">
          <a:xfrm>
            <a:off x="1284743" y="1428131"/>
            <a:ext cx="947672" cy="947672"/>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Trebuchet MS" panose="020B0603020202020204" pitchFamily="34" charset="0"/>
              <a:sym typeface="Trebuchet MS" panose="020B0603020202020204" pitchFamily="34" charset="0"/>
            </a:endParaRPr>
          </a:p>
        </p:txBody>
      </p:sp>
      <p:sp>
        <p:nvSpPr>
          <p:cNvPr id="10" name="Rectangle 9"/>
          <p:cNvSpPr/>
          <p:nvPr userDrawn="1"/>
        </p:nvSpPr>
        <p:spPr>
          <a:xfrm>
            <a:off x="1285200" y="2667600"/>
            <a:ext cx="9619200" cy="3200400"/>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2000">
              <a:solidFill>
                <a:prstClr val="white"/>
              </a:solidFill>
              <a:latin typeface="Trebuchet MS" panose="020B0603020202020204" pitchFamily="34" charset="0"/>
            </a:endParaRPr>
          </a:p>
        </p:txBody>
      </p:sp>
    </p:spTree>
    <p:extLst>
      <p:ext uri="{BB962C8B-B14F-4D97-AF65-F5344CB8AC3E}">
        <p14:creationId xmlns:p14="http://schemas.microsoft.com/office/powerpoint/2010/main" val="3964052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genda D. Full Width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7464"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Trebuchet MS" panose="020B0603020202020204" pitchFamily="34" charset="0"/>
                <a:sym typeface="Trebuchet MS" panose="020B0603020202020204" pitchFamily="34" charset="0"/>
              </a:rPr>
              <a:t>Copyright © 2022 by Boston Consulting Group. All rights reserved.</a:t>
            </a:r>
          </a:p>
        </p:txBody>
      </p:sp>
      <p:sp>
        <p:nvSpPr>
          <p:cNvPr id="7" name="Title 1"/>
          <p:cNvSpPr txBox="1">
            <a:spLocks/>
          </p:cNvSpPr>
          <p:nvPr userDrawn="1"/>
        </p:nvSpPr>
        <p:spPr>
          <a:xfrm>
            <a:off x="630000" y="622800"/>
            <a:ext cx="7189998" cy="4708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a:solidFill>
                  <a:schemeClr val="accent4"/>
                </a:solidFill>
              </a:rPr>
              <a:t>Agenda</a:t>
            </a:r>
          </a:p>
        </p:txBody>
      </p:sp>
      <p:cxnSp>
        <p:nvCxnSpPr>
          <p:cNvPr id="9" name="Straight Connector 8"/>
          <p:cNvCxnSpPr/>
          <p:nvPr userDrawn="1"/>
        </p:nvCxnSpPr>
        <p:spPr bwMode="white">
          <a:xfrm>
            <a:off x="618898" y="1206000"/>
            <a:ext cx="11576304" cy="0"/>
          </a:xfrm>
          <a:prstGeom prst="line">
            <a:avLst/>
          </a:prstGeom>
          <a:ln w="9525" cmpd="sng">
            <a:solidFill>
              <a:schemeClr val="accent4"/>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44652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Agenda D. Two-Third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8488"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6">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26" name="Rectangle 25"/>
          <p:cNvSpPr/>
          <p:nvPr userDrawn="1"/>
        </p:nvSpPr>
        <p:spPr bwMode="ltGray">
          <a:xfrm>
            <a:off x="4080763" y="-1309"/>
            <a:ext cx="8111237"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2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28" name="TextBox 27"/>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0" name="TextBox 9"/>
          <p:cNvSpPr txBox="1"/>
          <p:nvPr userDrawn="1"/>
        </p:nvSpPr>
        <p:spPr>
          <a:xfrm>
            <a:off x="630000" y="3262145"/>
            <a:ext cx="1161047" cy="332399"/>
          </a:xfrm>
          <a:prstGeom prst="rect">
            <a:avLst/>
          </a:prstGeom>
          <a:noFill/>
        </p:spPr>
        <p:txBody>
          <a:bodyPr wrap="square" lIns="0" tIns="0" rIns="0" bIns="0" rtlCol="0" anchor="t">
            <a:spAutoFit/>
          </a:bodyPr>
          <a:lstStyle/>
          <a:p>
            <a:pPr>
              <a:lnSpc>
                <a:spcPct val="90000"/>
              </a:lnSpc>
              <a:spcAft>
                <a:spcPts val="600"/>
              </a:spcAft>
            </a:pPr>
            <a:r>
              <a:rPr lang="en-US" sz="2400">
                <a:solidFill>
                  <a:schemeClr val="bg1"/>
                </a:solidFill>
              </a:rPr>
              <a:t>Agenda</a:t>
            </a:r>
          </a:p>
        </p:txBody>
      </p:sp>
    </p:spTree>
    <p:extLst>
      <p:ext uri="{BB962C8B-B14F-4D97-AF65-F5344CB8AC3E}">
        <p14:creationId xmlns:p14="http://schemas.microsoft.com/office/powerpoint/2010/main" val="5193298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Agenda D. Table of Content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9512"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Trebuchet MS" panose="020B0603020202020204" pitchFamily="34" charset="0"/>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Trebuchet MS" panose="020B0603020202020204" pitchFamily="34" charset="0"/>
              <a:sym typeface="Trebuchet MS" panose="020B0603020202020204" pitchFamily="34" charset="0"/>
            </a:endParaRPr>
          </a:p>
        </p:txBody>
      </p:sp>
      <p:sp>
        <p:nvSpPr>
          <p:cNvPr id="20" name="TextBox 19"/>
          <p:cNvSpPr txBox="1"/>
          <p:nvPr userDrawn="1"/>
        </p:nvSpPr>
        <p:spPr>
          <a:xfrm>
            <a:off x="630000" y="2577934"/>
            <a:ext cx="2819400" cy="1761764"/>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a:solidFill>
                  <a:schemeClr val="tx2"/>
                </a:solidFill>
                <a:latin typeface="Trebuchet MS" panose="020B0603020202020204" pitchFamily="34" charset="0"/>
                <a:sym typeface="Trebuchet MS" panose="020B0603020202020204" pitchFamily="34" charset="0"/>
              </a:rPr>
              <a:t>Table of contents</a:t>
            </a:r>
          </a:p>
        </p:txBody>
      </p:sp>
      <p:sp>
        <p:nvSpPr>
          <p:cNvPr id="24"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Trebuchet MS" panose="020B0603020202020204" pitchFamily="34" charset="0"/>
                <a:sym typeface="Trebuchet MS" panose="020B0603020202020204" pitchFamily="34" charset="0"/>
              </a:rPr>
              <a:t>Copyright © 2022 by Boston Consulting Group. All rights reserved.</a:t>
            </a:r>
          </a:p>
        </p:txBody>
      </p:sp>
      <p:sp>
        <p:nvSpPr>
          <p:cNvPr id="19" name="TextBox 18"/>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Trebuchet MS" panose="020B0603020202020204" pitchFamily="34" charset="0"/>
              <a:ea typeface="+mn-ea"/>
              <a:cs typeface="+mn-cs"/>
              <a:sym typeface="Trebuchet MS" panose="020B0603020202020204" pitchFamily="34" charset="0"/>
            </a:endParaRPr>
          </a:p>
        </p:txBody>
      </p:sp>
      <p:pic>
        <p:nvPicPr>
          <p:cNvPr id="9" name="Picture 8"/>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37244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148758620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Tex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7"/>
          <p:cNvSpPr>
            <a:spLocks noGrp="1"/>
          </p:cNvSpPr>
          <p:nvPr>
            <p:ph type="body" sz="quarter" idx="13"/>
          </p:nvPr>
        </p:nvSpPr>
        <p:spPr>
          <a:xfrm>
            <a:off x="562707" y="1508400"/>
            <a:ext cx="11068062" cy="4590000"/>
          </a:xfrm>
          <a:prstGeom prst="rect">
            <a:avLst/>
          </a:prstGeom>
        </p:spPr>
        <p:txBody>
          <a:bodyPr lIns="0" tIns="0" rIns="0" bIns="0"/>
          <a:lstStyle>
            <a:lvl1pPr marL="0" indent="-172800">
              <a:spcBef>
                <a:spcPts val="384"/>
              </a:spcBef>
              <a:buClrTx/>
              <a:buFont typeface="Arial" pitchFamily="34" charset="0"/>
              <a:buChar char="•"/>
              <a:tabLst/>
              <a:defRPr b="0"/>
            </a:lvl1pPr>
            <a:lvl2pPr marL="630000" indent="-230400">
              <a:spcBef>
                <a:spcPts val="384"/>
              </a:spcBef>
              <a:buClrTx/>
              <a:buFont typeface="Arial" pitchFamily="34" charset="0"/>
              <a:buChar char="–"/>
              <a:defRPr/>
            </a:lvl2pPr>
            <a:lvl3pPr marL="1076400" indent="-230400">
              <a:spcBef>
                <a:spcPts val="384"/>
              </a:spcBef>
              <a:buClrTx/>
              <a:defRPr/>
            </a:lvl3pPr>
            <a:lvl4pPr marL="1544400" indent="-230400">
              <a:spcBef>
                <a:spcPts val="384"/>
              </a:spcBef>
              <a:buClrTx/>
              <a:defRPr/>
            </a:lvl4pPr>
            <a:lvl5pPr marL="2059200" indent="-230400">
              <a:spcBef>
                <a:spcPts val="384"/>
              </a:spcBef>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149996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560" name="think-cell Slide" r:id="rId7" imgW="384" imgH="384" progId="TCLayout.ActiveDocument.1">
                  <p:embed/>
                </p:oleObj>
              </mc:Choice>
              <mc:Fallback>
                <p:oleObj name="think-cell Slide" r:id="rId7" imgW="384" imgH="384" progId="TCLayout.ActiveDocument.1">
                  <p:embed/>
                  <p:pic>
                    <p:nvPicPr>
                      <p:cNvPr id="4" name="Object 3" hidden="1"/>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3" name="Rectangle 2" hidden="1"/>
          <p:cNvSpPr/>
          <p:nvPr userDrawn="1">
            <p:custDataLst>
              <p:tags r:id="rId3"/>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400" b="0" i="0" baseline="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4" name="Rectangle 13"/>
          <p:cNvSpPr/>
          <p:nvPr userDrawn="1"/>
        </p:nvSpPr>
        <p:spPr>
          <a:xfrm>
            <a:off x="0" y="5279183"/>
            <a:ext cx="12192000" cy="157881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pic>
        <p:nvPicPr>
          <p:cNvPr id="18" name="Picture 17"/>
          <p:cNvPicPr>
            <a:picLocks noChangeAspect="1"/>
          </p:cNvPicPr>
          <p:nvPr userDrawn="1"/>
        </p:nvPicPr>
        <p:blipFill rotWithShape="1">
          <a:blip r:embed="rId9">
            <a:extLst>
              <a:ext uri="{28A0092B-C50C-407E-A947-70E740481C1C}">
                <a14:useLocalDpi xmlns:a14="http://schemas.microsoft.com/office/drawing/2010/main" val="0"/>
              </a:ext>
            </a:extLst>
          </a:blip>
          <a:srcRect l="1731" t="8741" r="102" b="27"/>
          <a:stretch/>
        </p:blipFill>
        <p:spPr>
          <a:xfrm rot="16200000" flipH="1">
            <a:off x="8471921" y="1973272"/>
            <a:ext cx="580573" cy="6858000"/>
          </a:xfrm>
          <a:prstGeom prst="rect">
            <a:avLst/>
          </a:prstGeom>
        </p:spPr>
      </p:pic>
      <p:pic>
        <p:nvPicPr>
          <p:cNvPr id="15" name="TitleAndEndImages"/>
          <p:cNvPicPr>
            <a:picLocks noChangeAspect="1"/>
          </p:cNvPicPr>
          <p:nvPr userDrawn="1">
            <p:custDataLst>
              <p:tags r:id="rId4"/>
            </p:custDataLst>
          </p:nvPr>
        </p:nvPicPr>
        <p:blipFill rotWithShape="1">
          <a:blip r:embed="rId10">
            <a:extLst>
              <a:ext uri="{28A0092B-C50C-407E-A947-70E740481C1C}">
                <a14:useLocalDpi xmlns:a14="http://schemas.microsoft.com/office/drawing/2010/main" val="0"/>
              </a:ext>
            </a:extLst>
          </a:blip>
          <a:srcRect b="23056"/>
          <a:stretch/>
        </p:blipFill>
        <p:spPr>
          <a:xfrm flipH="1">
            <a:off x="0" y="0"/>
            <a:ext cx="12192000" cy="5276850"/>
          </a:xfrm>
          <a:prstGeom prst="rect">
            <a:avLst/>
          </a:prstGeom>
        </p:spPr>
      </p:pic>
      <p:sp>
        <p:nvSpPr>
          <p:cNvPr id="20" name="Picture Placeholder 8"/>
          <p:cNvSpPr>
            <a:spLocks noGrp="1"/>
          </p:cNvSpPr>
          <p:nvPr>
            <p:ph type="pic" sz="quarter" idx="13" hasCustomPrompt="1"/>
          </p:nvPr>
        </p:nvSpPr>
        <p:spPr>
          <a:xfrm>
            <a:off x="9366561" y="5570642"/>
            <a:ext cx="1867935" cy="896833"/>
          </a:xfrm>
          <a:prstGeom prst="rect">
            <a:avLst/>
          </a:prstGeom>
        </p:spPr>
        <p:txBody>
          <a:bodyPr anchor="b"/>
          <a:lstStyle>
            <a:lvl1pPr algn="ctr">
              <a:defRPr sz="1600">
                <a:solidFill>
                  <a:schemeClr val="tx1"/>
                </a:solidFill>
                <a:latin typeface="Trebuchet MS" panose="020B0603020202020204" pitchFamily="34" charset="0"/>
                <a:sym typeface="Trebuchet MS" panose="020B0603020202020204" pitchFamily="34" charset="0"/>
              </a:defRPr>
            </a:lvl1pPr>
          </a:lstStyle>
          <a:p>
            <a:r>
              <a:rPr lang="en-US"/>
              <a:t>Logo</a:t>
            </a:r>
          </a:p>
        </p:txBody>
      </p:sp>
      <p:sp>
        <p:nvSpPr>
          <p:cNvPr id="21" name="Rectangle 20"/>
          <p:cNvSpPr/>
          <p:nvPr userDrawn="1"/>
        </p:nvSpPr>
        <p:spPr bwMode="black">
          <a:xfrm>
            <a:off x="630936" y="626200"/>
            <a:ext cx="8125200"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2000">
              <a:solidFill>
                <a:prstClr val="white"/>
              </a:solidFill>
              <a:latin typeface="+mn-lt"/>
              <a:sym typeface="Trebuchet MS" panose="020B0603020202020204" pitchFamily="34" charset="0"/>
            </a:endParaRPr>
          </a:p>
        </p:txBody>
      </p:sp>
      <p:sp>
        <p:nvSpPr>
          <p:cNvPr id="22" name="Text Placeholder 6"/>
          <p:cNvSpPr>
            <a:spLocks noGrp="1"/>
          </p:cNvSpPr>
          <p:nvPr>
            <p:ph type="body" sz="quarter" idx="12" hasCustomPrompt="1"/>
          </p:nvPr>
        </p:nvSpPr>
        <p:spPr bwMode="black">
          <a:xfrm>
            <a:off x="1117415" y="6207842"/>
            <a:ext cx="6868800" cy="327148"/>
          </a:xfrm>
          <a:prstGeom prst="rect">
            <a:avLst/>
          </a:prstGeom>
          <a:noFill/>
        </p:spPr>
        <p:txBody>
          <a:bodyPr anchor="ctr"/>
          <a:lstStyle>
            <a:lvl1pPr algn="l">
              <a:lnSpc>
                <a:spcPct val="110000"/>
              </a:lnSpc>
              <a:buNone/>
              <a:defRPr sz="1200" b="1" cap="all" baseline="0">
                <a:solidFill>
                  <a:schemeClr val="accent5"/>
                </a:solidFill>
                <a:latin typeface="+mn-lt"/>
                <a:sym typeface="Trebuchet MS" panose="020B0603020202020204" pitchFamily="34" charset="0"/>
              </a:defRPr>
            </a:lvl1pPr>
            <a:lvl2pPr algn="ctr">
              <a:buNone/>
              <a:defRPr/>
            </a:lvl2pPr>
            <a:lvl3pPr marL="0" indent="0" algn="ctr">
              <a:buNone/>
              <a:defRPr/>
            </a:lvl3pPr>
            <a:lvl4pPr marL="228600" indent="0" algn="ctr">
              <a:buNone/>
              <a:defRPr/>
            </a:lvl4pPr>
            <a:lvl5pPr marL="457200" indent="0" algn="ctr">
              <a:buNone/>
              <a:defRPr/>
            </a:lvl5pPr>
          </a:lstStyle>
          <a:p>
            <a:pPr lvl="0"/>
            <a:r>
              <a:rPr lang="en-US"/>
              <a:t>Click to edit date/place</a:t>
            </a:r>
          </a:p>
        </p:txBody>
      </p:sp>
      <p:sp>
        <p:nvSpPr>
          <p:cNvPr id="26" name="Subtitle 2"/>
          <p:cNvSpPr>
            <a:spLocks noGrp="1"/>
          </p:cNvSpPr>
          <p:nvPr>
            <p:ph type="subTitle" idx="1" hasCustomPrompt="1"/>
          </p:nvPr>
        </p:nvSpPr>
        <p:spPr bwMode="white">
          <a:xfrm>
            <a:off x="1117415" y="5495706"/>
            <a:ext cx="6868800" cy="436195"/>
          </a:xfrm>
          <a:prstGeom prst="rect">
            <a:avLst/>
          </a:prstGeom>
        </p:spPr>
        <p:txBody>
          <a:bodyPr anchor="ctr"/>
          <a:lstStyle>
            <a:lvl1pPr marL="0" indent="0" algn="l">
              <a:lnSpc>
                <a:spcPct val="110000"/>
              </a:lnSpc>
              <a:buNone/>
              <a:defRPr sz="1600" baseline="0">
                <a:solidFill>
                  <a:schemeClr val="bg1"/>
                </a:solidFill>
                <a:latin typeface="+mn-lt"/>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in sentence case</a:t>
            </a:r>
          </a:p>
        </p:txBody>
      </p:sp>
      <p:sp>
        <p:nvSpPr>
          <p:cNvPr id="27" name="Title 1"/>
          <p:cNvSpPr>
            <a:spLocks noGrp="1"/>
          </p:cNvSpPr>
          <p:nvPr>
            <p:ph type="ctrTitle" hasCustomPrompt="1"/>
          </p:nvPr>
        </p:nvSpPr>
        <p:spPr bwMode="ltGray">
          <a:xfrm>
            <a:off x="1117415" y="1886242"/>
            <a:ext cx="6868800" cy="3138423"/>
          </a:xfrm>
          <a:prstGeom prst="rect">
            <a:avLst/>
          </a:prstGeom>
        </p:spPr>
        <p:txBody>
          <a:bodyPr anchor="b">
            <a:normAutofit/>
          </a:bodyPr>
          <a:lstStyle>
            <a:lvl1pPr algn="l">
              <a:lnSpc>
                <a:spcPct val="93000"/>
              </a:lnSpc>
              <a:defRPr sz="5400" baseline="0">
                <a:solidFill>
                  <a:schemeClr val="bg1"/>
                </a:solidFill>
                <a:latin typeface="+mj-lt"/>
                <a:sym typeface="Trebuchet MS" panose="020B0603020202020204" pitchFamily="34" charset="0"/>
              </a:defRPr>
            </a:lvl1pPr>
          </a:lstStyle>
          <a:p>
            <a:r>
              <a:rPr lang="en-US"/>
              <a:t>Title in Title Case</a:t>
            </a:r>
          </a:p>
        </p:txBody>
      </p:sp>
      <p:sp>
        <p:nvSpPr>
          <p:cNvPr id="33" name="Freeform 32"/>
          <p:cNvSpPr>
            <a:spLocks noChangeAspect="1"/>
          </p:cNvSpPr>
          <p:nvPr userDrawn="1">
            <p:custDataLst>
              <p:tags r:id="rId5"/>
            </p:custDataLst>
          </p:nvPr>
        </p:nvSpPr>
        <p:spPr bwMode="auto">
          <a:xfrm>
            <a:off x="1117415" y="1112679"/>
            <a:ext cx="2327644" cy="486479"/>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30786621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2"/>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9677400" y="6405036"/>
            <a:ext cx="1482051" cy="153888"/>
          </a:xfrm>
          <a:prstGeom prst="rect">
            <a:avLst/>
          </a:prstGeom>
        </p:spPr>
        <p:txBody>
          <a:bodyPr/>
          <a:lstStyle>
            <a:lvl1pPr>
              <a:defRPr>
                <a:latin typeface="+mn-lt"/>
                <a:sym typeface="Trebuchet MS" panose="020B0603020202020204" pitchFamily="34" charset="0"/>
              </a:defRPr>
            </a:lvl1pPr>
          </a:lstStyle>
          <a:p>
            <a:endParaRPr lang="en-US"/>
          </a:p>
        </p:txBody>
      </p:sp>
      <p:sp>
        <p:nvSpPr>
          <p:cNvPr id="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5" name="Title 4"/>
          <p:cNvSpPr>
            <a:spLocks noGrp="1"/>
          </p:cNvSpPr>
          <p:nvPr>
            <p:ph type="title" hasCustomPrompt="1"/>
          </p:nvPr>
        </p:nvSpPr>
        <p:spPr>
          <a:xfrm>
            <a:off x="630000" y="622800"/>
            <a:ext cx="10933200"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1010301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630000" y="622800"/>
            <a:ext cx="10933350" cy="470898"/>
          </a:xfrm>
        </p:spPr>
        <p:txBody>
          <a:bodyPr/>
          <a:lstStyle>
            <a:lvl1pPr>
              <a:defRPr sz="3400"/>
            </a:lvl1pPr>
          </a:lstStyle>
          <a:p>
            <a:r>
              <a:rPr lang="en-US"/>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629399" y="2085628"/>
            <a:ext cx="10933801" cy="4089131"/>
          </a:xfrm>
        </p:spPr>
        <p:txBody>
          <a:bodyPr/>
          <a:lstStyle>
            <a:lvl1pPr>
              <a:lnSpc>
                <a:spcPct val="100000"/>
              </a:lnSpc>
              <a:spcBef>
                <a:spcPts val="0"/>
              </a:spcBef>
              <a:spcAft>
                <a:spcPts val="0"/>
              </a:spcAft>
              <a:defRPr sz="2000"/>
            </a:lvl1pPr>
            <a:lvl2pPr>
              <a:lnSpc>
                <a:spcPct val="100000"/>
              </a:lnSpc>
              <a:spcBef>
                <a:spcPts val="0"/>
              </a:spcBef>
              <a:spcAft>
                <a:spcPts val="0"/>
              </a:spcAft>
              <a:defRPr sz="2000"/>
            </a:lvl2pPr>
            <a:lvl3pPr>
              <a:lnSpc>
                <a:spcPct val="100000"/>
              </a:lnSpc>
              <a:spcBef>
                <a:spcPts val="0"/>
              </a:spcBef>
              <a:spcAft>
                <a:spcPts val="0"/>
              </a:spcAft>
              <a:defRPr sz="2000"/>
            </a:lvl3pPr>
            <a:lvl4pPr>
              <a:lnSpc>
                <a:spcPct val="100000"/>
              </a:lnSpc>
              <a:spcBef>
                <a:spcPts val="0"/>
              </a:spcBef>
              <a:spcAft>
                <a:spcPts val="0"/>
              </a:spcAft>
              <a:defRPr sz="2800"/>
            </a:lvl4pPr>
            <a:lvl5pPr>
              <a:lnSpc>
                <a:spcPct val="100000"/>
              </a:lnSpc>
              <a:spcBef>
                <a:spcPts val="0"/>
              </a:spcBef>
              <a:spcAft>
                <a:spcPts val="0"/>
              </a:spcAft>
              <a:defRPr sz="2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21069481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Gray slice heading">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bwMode="ltGray">
          <a:xfrm>
            <a:off x="1" y="-1309"/>
            <a:ext cx="46944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90000"/>
              </a:lnSpc>
              <a:spcAft>
                <a:spcPts val="1000"/>
              </a:spcAft>
            </a:pPr>
            <a:endParaRPr lang="en-US" sz="1200">
              <a:solidFill>
                <a:schemeClr val="bg1"/>
              </a:solidFill>
              <a:latin typeface="+mn-lt"/>
            </a:endParaRPr>
          </a:p>
        </p:txBody>
      </p:sp>
      <p:sp>
        <p:nvSpPr>
          <p:cNvPr id="3" name="Date Placeholder 2"/>
          <p:cNvSpPr>
            <a:spLocks noGrp="1"/>
          </p:cNvSpPr>
          <p:nvPr>
            <p:ph type="dt" sz="half" idx="10"/>
          </p:nvPr>
        </p:nvSpPr>
        <p:spPr>
          <a:xfrm>
            <a:off x="9677400" y="6405036"/>
            <a:ext cx="1482051" cy="153888"/>
          </a:xfrm>
          <a:prstGeom prst="rect">
            <a:avLst/>
          </a:prstGeom>
        </p:spPr>
        <p:txBody>
          <a:bodyPr/>
          <a:lstStyle>
            <a:lvl1pPr>
              <a:defRPr>
                <a:latin typeface="+mn-lt"/>
                <a:sym typeface="Trebuchet MS" panose="020B0603020202020204" pitchFamily="34" charset="0"/>
              </a:defRPr>
            </a:lvl1pPr>
          </a:lstStyle>
          <a:p>
            <a:endParaRPr lang="en-US"/>
          </a:p>
        </p:txBody>
      </p:sp>
      <p:sp>
        <p:nvSpPr>
          <p:cNvPr id="9" name="Title 1"/>
          <p:cNvSpPr>
            <a:spLocks noGrp="1"/>
          </p:cNvSpPr>
          <p:nvPr>
            <p:ph type="title" hasCustomPrompt="1"/>
          </p:nvPr>
        </p:nvSpPr>
        <p:spPr bwMode="ltGray">
          <a:xfrm>
            <a:off x="630000" y="1544274"/>
            <a:ext cx="3452400" cy="1495794"/>
          </a:xfrm>
          <a:noFill/>
        </p:spPr>
        <p:txBody>
          <a:bodyPr wrap="square" lIns="0" tIns="0" rIns="320040" bIns="0" anchor="b">
            <a:noAutofit/>
          </a:bodyPr>
          <a:lstStyle>
            <a:lvl1pPr>
              <a:defRPr sz="3200">
                <a:solidFill>
                  <a:schemeClr val="tx2"/>
                </a:solidFill>
                <a:latin typeface="+mj-lt"/>
              </a:defRPr>
            </a:lvl1pPr>
          </a:lstStyle>
          <a:p>
            <a:r>
              <a:rPr lang="en-US"/>
              <a:t>Click to add title</a:t>
            </a:r>
          </a:p>
        </p:txBody>
      </p:sp>
      <p:sp>
        <p:nvSpPr>
          <p:cNvPr id="1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17312191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Section header box">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blackWhite">
          <a:xfrm>
            <a:off x="1284742" y="2668041"/>
            <a:ext cx="9620491" cy="3201026"/>
          </a:xfrm>
          <a:prstGeom prst="rect">
            <a:avLst/>
          </a:prstGeom>
          <a:ln w="9525">
            <a:solidFill>
              <a:schemeClr val="bg1"/>
            </a:solidFill>
          </a:ln>
        </p:spPr>
        <p:txBody>
          <a:bodyPr lIns="274320" tIns="274320" rIns="274320" bIns="137160"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
        <p:nvSpPr>
          <p:cNvPr id="4" name="TextBox 3"/>
          <p:cNvSpPr txBox="1"/>
          <p:nvPr/>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59" name="Rectangle 58"/>
          <p:cNvSpPr/>
          <p:nvPr userDrawn="1"/>
        </p:nvSpPr>
        <p:spPr bwMode="white">
          <a:xfrm>
            <a:off x="1284743" y="1428131"/>
            <a:ext cx="947672" cy="947672"/>
          </a:xfrm>
          <a:prstGeom prst="rect">
            <a:avLst/>
          </a:prstGeom>
          <a:noFill/>
          <a:ln>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4018236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5" name="TextBox 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47" name="Title 1"/>
          <p:cNvSpPr>
            <a:spLocks noGrp="1"/>
          </p:cNvSpPr>
          <p:nvPr>
            <p:ph type="title" hasCustomPrompt="1"/>
          </p:nvPr>
        </p:nvSpPr>
        <p:spPr bwMode="blackWhite">
          <a:xfrm>
            <a:off x="630000" y="3826800"/>
            <a:ext cx="10936800" cy="2041200"/>
          </a:xfrm>
        </p:spPr>
        <p:txBody>
          <a:bodyPr anchor="t">
            <a:noAutofit/>
          </a:bodyPr>
          <a:lstStyle>
            <a:lvl1pPr>
              <a:defRPr sz="5400">
                <a:solidFill>
                  <a:schemeClr val="bg1"/>
                </a:solidFill>
                <a:latin typeface="+mj-lt"/>
                <a:sym typeface="Trebuchet MS" panose="020B0603020202020204" pitchFamily="34" charset="0"/>
              </a:defRPr>
            </a:lvl1pPr>
          </a:lstStyle>
          <a:p>
            <a:r>
              <a:rPr lang="en-US"/>
              <a:t>Click to add big statement text</a:t>
            </a:r>
          </a:p>
        </p:txBody>
      </p:sp>
      <p:cxnSp>
        <p:nvCxnSpPr>
          <p:cNvPr id="148" name="Straight Connector 147"/>
          <p:cNvCxnSpPr/>
          <p:nvPr userDrawn="1"/>
        </p:nvCxnSpPr>
        <p:spPr bwMode="white">
          <a:xfrm>
            <a:off x="618898" y="3680016"/>
            <a:ext cx="11576304"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962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White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4064994" y="0"/>
            <a:ext cx="416951" cy="6858000"/>
          </a:xfrm>
          <a:prstGeom prst="rect">
            <a:avLst/>
          </a:prstGeom>
        </p:spPr>
      </p:pic>
      <p:sp>
        <p:nvSpPr>
          <p:cNvPr id="17" name="Date Placeholder 1"/>
          <p:cNvSpPr>
            <a:spLocks noGrp="1"/>
          </p:cNvSpPr>
          <p:nvPr>
            <p:ph type="dt" sz="half" idx="31"/>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20" name="TextBox 19"/>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6" name="Rectangle 25"/>
          <p:cNvSpPr/>
          <p:nvPr userDrawn="1"/>
        </p:nvSpPr>
        <p:spPr bwMode="white">
          <a:xfrm>
            <a:off x="0" y="0"/>
            <a:ext cx="407950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27" name="Title 4"/>
          <p:cNvSpPr>
            <a:spLocks noGrp="1"/>
          </p:cNvSpPr>
          <p:nvPr>
            <p:ph type="title" hasCustomPrompt="1"/>
          </p:nvPr>
        </p:nvSpPr>
        <p:spPr>
          <a:xfrm>
            <a:off x="630000" y="2681103"/>
            <a:ext cx="3127881" cy="1495794"/>
          </a:xfrm>
          <a:prstGeom prst="rect">
            <a:avLst/>
          </a:prstGeom>
        </p:spPr>
        <p:txBody>
          <a:bodyPr anchor="ctr">
            <a:noAutofit/>
          </a:bodyPr>
          <a:lstStyle>
            <a:lvl1pPr>
              <a:defRPr sz="320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3918833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Green highlight">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7165606" y="0"/>
            <a:ext cx="416951" cy="6858000"/>
          </a:xfrm>
          <a:prstGeom prst="rect">
            <a:avLst/>
          </a:prstGeom>
        </p:spPr>
      </p:pic>
      <p:sp>
        <p:nvSpPr>
          <p:cNvPr id="13" name="Rectangle 12"/>
          <p:cNvSpPr/>
          <p:nvPr userDrawn="1"/>
        </p:nvSpPr>
        <p:spPr bwMode="white">
          <a:xfrm>
            <a:off x="0" y="0"/>
            <a:ext cx="7171956"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6" name="Date Placeholder 2"/>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0"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7" name="TextBox 16"/>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23" name="Title 3"/>
          <p:cNvSpPr>
            <a:spLocks noGrp="1"/>
          </p:cNvSpPr>
          <p:nvPr>
            <p:ph type="title" hasCustomPrompt="1"/>
          </p:nvPr>
        </p:nvSpPr>
        <p:spPr>
          <a:xfrm>
            <a:off x="630000" y="622800"/>
            <a:ext cx="6256800"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19473279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reen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11" name="Title 4"/>
          <p:cNvSpPr>
            <a:spLocks noGrp="1"/>
          </p:cNvSpPr>
          <p:nvPr>
            <p:ph type="title" hasCustomPrompt="1"/>
          </p:nvPr>
        </p:nvSpPr>
        <p:spPr>
          <a:xfrm>
            <a:off x="630000" y="2681103"/>
            <a:ext cx="3127881" cy="1495794"/>
          </a:xfrm>
          <a:prstGeom prst="rect">
            <a:avLst/>
          </a:prstGeom>
        </p:spPr>
        <p:txBody>
          <a:bodyPr anchor="ctr">
            <a:noAutofit/>
          </a:bodyPr>
          <a:lstStyle>
            <a:lvl1pPr>
              <a:defRPr sz="3200">
                <a:solidFill>
                  <a:schemeClr val="bg1"/>
                </a:solidFill>
                <a:latin typeface="+mj-lt"/>
                <a:sym typeface="Trebuchet MS" panose="020B0603020202020204" pitchFamily="34" charset="0"/>
              </a:defRPr>
            </a:lvl1pPr>
          </a:lstStyle>
          <a:p>
            <a:r>
              <a:rPr lang="en-US"/>
              <a:t>Click to add title</a:t>
            </a:r>
          </a:p>
        </p:txBody>
      </p:sp>
      <p:sp>
        <p:nvSpPr>
          <p:cNvPr id="13" name="Rectangle 12"/>
          <p:cNvSpPr/>
          <p:nvPr userDrawn="1"/>
        </p:nvSpPr>
        <p:spPr bwMode="white">
          <a:xfrm>
            <a:off x="4080763" y="-1309"/>
            <a:ext cx="8111237"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6"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12" name="Date Placeholder 1"/>
          <p:cNvSpPr>
            <a:spLocks noGrp="1"/>
          </p:cNvSpPr>
          <p:nvPr>
            <p:ph type="dt" sz="half" idx="29"/>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212180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618F209-E9A5-4D4F-ACB3-2C4FDD490614}" type="slidenum">
              <a:rPr lang="fr-FR" smtClean="0"/>
              <a:t>‹N°›</a:t>
            </a:fld>
            <a:endParaRPr lang="fr-FR"/>
          </a:p>
        </p:txBody>
      </p:sp>
    </p:spTree>
    <p:extLst>
      <p:ext uri="{BB962C8B-B14F-4D97-AF65-F5344CB8AC3E}">
        <p14:creationId xmlns:p14="http://schemas.microsoft.com/office/powerpoint/2010/main" val="66471562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Green half">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5689582" y="0"/>
            <a:ext cx="416951" cy="6858000"/>
          </a:xfrm>
          <a:prstGeom prst="rect">
            <a:avLst/>
          </a:prstGeom>
        </p:spPr>
      </p:pic>
      <p:sp>
        <p:nvSpPr>
          <p:cNvPr id="12" name="Rectangle 11"/>
          <p:cNvSpPr/>
          <p:nvPr userDrawn="1"/>
        </p:nvSpPr>
        <p:spPr>
          <a:xfrm>
            <a:off x="6096000" y="0"/>
            <a:ext cx="6096000" cy="68580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3"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4" name="Title 1"/>
          <p:cNvSpPr>
            <a:spLocks noGrp="1"/>
          </p:cNvSpPr>
          <p:nvPr>
            <p:ph type="title" hasCustomPrompt="1"/>
          </p:nvPr>
        </p:nvSpPr>
        <p:spPr bwMode="black">
          <a:xfrm>
            <a:off x="630000" y="1785600"/>
            <a:ext cx="4388400" cy="3286800"/>
          </a:xfrm>
          <a:prstGeom prst="rect">
            <a:avLst/>
          </a:prstGeom>
          <a:noFill/>
        </p:spPr>
        <p:txBody>
          <a:bodyPr wrap="square" lIns="0" tIns="0" rIns="320040" bIns="0" anchor="ctr">
            <a:noAutofit/>
          </a:bodyPr>
          <a:lstStyle>
            <a:lvl1pPr>
              <a:defRPr sz="4400">
                <a:solidFill>
                  <a:schemeClr val="bg1"/>
                </a:solidFill>
                <a:latin typeface="+mj-lt"/>
                <a:sym typeface="Trebuchet MS" panose="020B0603020202020204" pitchFamily="34" charset="0"/>
              </a:defRPr>
            </a:lvl1pPr>
          </a:lstStyle>
          <a:p>
            <a:r>
              <a:rPr lang="en-US"/>
              <a:t>Click to add title</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lumMod val="50000"/>
                </a:schemeClr>
              </a:solidFill>
              <a:latin typeface="+mn-lt"/>
              <a:ea typeface="+mn-ea"/>
              <a:cs typeface="+mn-cs"/>
              <a:sym typeface="Trebuchet MS" panose="020B0603020202020204" pitchFamily="34" charset="0"/>
            </a:endParaRPr>
          </a:p>
        </p:txBody>
      </p:sp>
      <p:sp>
        <p:nvSpPr>
          <p:cNvPr id="16" name="Date Placeholder 2"/>
          <p:cNvSpPr>
            <a:spLocks noGrp="1"/>
          </p:cNvSpPr>
          <p:nvPr>
            <p:ph type="dt" sz="half" idx="15"/>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2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Tree>
    <p:extLst>
      <p:ext uri="{BB962C8B-B14F-4D97-AF65-F5344CB8AC3E}">
        <p14:creationId xmlns:p14="http://schemas.microsoft.com/office/powerpoint/2010/main" val="10020770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Green two third">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7409849" y="0"/>
            <a:ext cx="416951" cy="6858000"/>
          </a:xfrm>
          <a:prstGeom prst="rect">
            <a:avLst/>
          </a:prstGeom>
        </p:spPr>
      </p:pic>
      <p:sp>
        <p:nvSpPr>
          <p:cNvPr id="10" name="Rectangle 9"/>
          <p:cNvSpPr/>
          <p:nvPr userDrawn="1"/>
        </p:nvSpPr>
        <p:spPr bwMode="gray">
          <a:xfrm>
            <a:off x="7819543" y="0"/>
            <a:ext cx="4372457"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sym typeface="Trebuchet MS" panose="020B0603020202020204" pitchFamily="34" charset="0"/>
            </a:endParaRPr>
          </a:p>
        </p:txBody>
      </p:sp>
      <p:sp>
        <p:nvSpPr>
          <p:cNvPr id="11" name="Picture Placeholder 5"/>
          <p:cNvSpPr>
            <a:spLocks noGrp="1"/>
          </p:cNvSpPr>
          <p:nvPr>
            <p:ph type="pic" sz="quarter" idx="11" hasCustomPrompt="1"/>
          </p:nvPr>
        </p:nvSpPr>
        <p:spPr>
          <a:xfrm>
            <a:off x="7820025" y="0"/>
            <a:ext cx="4371975" cy="6858000"/>
          </a:xfrm>
          <a:prstGeom prst="rect">
            <a:avLst/>
          </a:prstGeom>
          <a:noFill/>
        </p:spPr>
        <p:txBody>
          <a:bodyPr lIns="182880" tIns="914400" rIns="182880" bIns="914400"/>
          <a:lstStyle>
            <a:lvl1pPr algn="ctr">
              <a:defRPr sz="1600">
                <a:solidFill>
                  <a:schemeClr val="tx1"/>
                </a:solidFill>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2" name="Date Placeholder 2"/>
          <p:cNvSpPr>
            <a:spLocks noGrp="1"/>
          </p:cNvSpPr>
          <p:nvPr>
            <p:ph type="dt" sz="half" idx="12"/>
          </p:nvPr>
        </p:nvSpPr>
        <p:spPr>
          <a:xfrm>
            <a:off x="9677400" y="6405036"/>
            <a:ext cx="1482051"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5" name="Copyright"/>
          <p:cNvSpPr txBox="1"/>
          <p:nvPr userDrawn="1"/>
        </p:nvSpPr>
        <p:spPr>
          <a:xfrm rot="16200000">
            <a:off x="9486900" y="3916394"/>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sp>
        <p:nvSpPr>
          <p:cNvPr id="14" name="Title 1"/>
          <p:cNvSpPr>
            <a:spLocks noGrp="1"/>
          </p:cNvSpPr>
          <p:nvPr>
            <p:ph type="title" hasCustomPrompt="1"/>
          </p:nvPr>
        </p:nvSpPr>
        <p:spPr bwMode="blackWhite">
          <a:xfrm>
            <a:off x="630000" y="1804650"/>
            <a:ext cx="6247552" cy="3286800"/>
          </a:xfrm>
          <a:prstGeom prst="rect">
            <a:avLst/>
          </a:prstGeom>
        </p:spPr>
        <p:txBody>
          <a:bodyPr anchor="ctr">
            <a:noAutofit/>
          </a:bodyPr>
          <a:lstStyle>
            <a:lvl1pPr>
              <a:defRPr sz="4400">
                <a:solidFill>
                  <a:schemeClr val="bg1"/>
                </a:solidFill>
                <a:latin typeface="+mj-lt"/>
                <a:sym typeface="Trebuchet MS" panose="020B0603020202020204" pitchFamily="34" charset="0"/>
              </a:defRPr>
            </a:lvl1pPr>
          </a:lstStyle>
          <a:p>
            <a:r>
              <a:rPr lang="en-US"/>
              <a:t>Click to edit title</a:t>
            </a:r>
          </a:p>
        </p:txBody>
      </p:sp>
      <p:sp>
        <p:nvSpPr>
          <p:cNvPr id="13" name="TextBox 12"/>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9116948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Left arro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6"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5" name="Date Placeholder 4"/>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2" name="TextBox 11"/>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17" name="Title 2"/>
          <p:cNvSpPr>
            <a:spLocks noGrp="1"/>
          </p:cNvSpPr>
          <p:nvPr>
            <p:ph type="title" hasCustomPrompt="1"/>
          </p:nvPr>
        </p:nvSpPr>
        <p:spPr>
          <a:xfrm>
            <a:off x="630000" y="2764203"/>
            <a:ext cx="2478638" cy="1314311"/>
          </a:xfrm>
          <a:prstGeom prst="rect">
            <a:avLst/>
          </a:prstGeom>
        </p:spPr>
        <p:txBody>
          <a:bodyPr anchor="ctr">
            <a:noAutofit/>
          </a:bodyPr>
          <a:lstStyle>
            <a:lvl1pPr>
              <a:defRPr sz="3200" baseline="0">
                <a:solidFill>
                  <a:schemeClr val="tx2"/>
                </a:solidFill>
                <a:latin typeface="+mj-lt"/>
                <a:sym typeface="Trebuchet MS" panose="020B0603020202020204" pitchFamily="34" charset="0"/>
              </a:defRPr>
            </a:lvl1pPr>
          </a:lstStyle>
          <a:p>
            <a:r>
              <a:rPr lang="en-US">
                <a:solidFill>
                  <a:schemeClr val="tx2"/>
                </a:solidFill>
              </a:rPr>
              <a:t>Click to add title</a:t>
            </a:r>
          </a:p>
        </p:txBody>
      </p:sp>
      <p:pic>
        <p:nvPicPr>
          <p:cNvPr id="9"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442" y="3590399"/>
            <a:ext cx="1365250"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5552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Green left arrow">
    <p:bg>
      <p:bgPr>
        <a:solidFill>
          <a:srgbClr val="F2F2F2"/>
        </a:solidFill>
        <a:effectLst/>
      </p:bgPr>
    </p:bg>
    <p:spTree>
      <p:nvGrpSpPr>
        <p:cNvPr id="1" name=""/>
        <p:cNvGrpSpPr/>
        <p:nvPr/>
      </p:nvGrpSpPr>
      <p:grpSpPr>
        <a:xfrm>
          <a:off x="0" y="0"/>
          <a:ext cx="0" cy="0"/>
          <a:chOff x="0" y="0"/>
          <a:chExt cx="0" cy="0"/>
        </a:xfrm>
      </p:grpSpPr>
      <p:sp>
        <p:nvSpPr>
          <p:cNvPr id="16" name="Freeform 14"/>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630000" y="2764203"/>
            <a:ext cx="2478638" cy="1314311"/>
          </a:xfrm>
        </p:spPr>
        <p:txBody>
          <a:bodyPr anchor="ctr" anchorCtr="0">
            <a:noAutofit/>
          </a:bodyPr>
          <a:lstStyle>
            <a:lvl1pPr>
              <a:defRPr sz="3200" baseline="0">
                <a:solidFill>
                  <a:srgbClr val="FFFFFF"/>
                </a:solidFill>
                <a:latin typeface="+mj-lt"/>
              </a:defRPr>
            </a:lvl1pPr>
          </a:lstStyle>
          <a:p>
            <a:r>
              <a:rPr lang="en-US"/>
              <a:t>Click to add title</a:t>
            </a:r>
          </a:p>
        </p:txBody>
      </p:sp>
      <p:sp>
        <p:nvSpPr>
          <p:cNvPr id="13"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6216" b="7716"/>
          <a:stretch/>
        </p:blipFill>
        <p:spPr>
          <a:xfrm rot="120000">
            <a:off x="2174642" y="3402828"/>
            <a:ext cx="269466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5829242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Arrow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2584" name="think-cell Slide" r:id="rId4" imgW="324" imgH="324" progId="TCLayout.ActiveDocument.1">
                  <p:embed/>
                </p:oleObj>
              </mc:Choice>
              <mc:Fallback>
                <p:oleObj name="think-cell Slide" r:id="rId4" imgW="324" imgH="324"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TextBox 4"/>
          <p:cNvSpPr txBox="1"/>
          <p:nvPr/>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800" kern="1200">
              <a:solidFill>
                <a:schemeClr val="bg1"/>
              </a:solidFill>
              <a:latin typeface="+mn-lt"/>
              <a:ea typeface="+mn-ea"/>
              <a:cs typeface="+mn-cs"/>
              <a:sym typeface="Trebuchet MS" panose="020B0603020202020204" pitchFamily="34" charset="0"/>
            </a:endParaRPr>
          </a:p>
        </p:txBody>
      </p:sp>
      <p:sp>
        <p:nvSpPr>
          <p:cNvPr id="8" name="Date Placeholder 7"/>
          <p:cNvSpPr>
            <a:spLocks noGrp="1"/>
          </p:cNvSpPr>
          <p:nvPr>
            <p:ph type="dt" sz="half" idx="11"/>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3" name="Pentagon 3"/>
          <p:cNvSpPr/>
          <p:nvPr userDrawn="1"/>
        </p:nvSpPr>
        <p:spPr bwMode="white">
          <a:xfrm>
            <a:off x="1" y="0"/>
            <a:ext cx="5426920"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630000" y="1785600"/>
            <a:ext cx="4062235" cy="3286800"/>
          </a:xfrm>
          <a:prstGeom prst="rect">
            <a:avLst/>
          </a:prstGeom>
        </p:spPr>
        <p:txBody>
          <a:bodyPr anchor="ctr">
            <a:noAutofit/>
          </a:bodyPr>
          <a:lstStyle>
            <a:lvl1pPr>
              <a:defRPr sz="4400" b="0">
                <a:solidFill>
                  <a:schemeClr val="tx2"/>
                </a:solidFill>
                <a:latin typeface="+mj-lt"/>
                <a:sym typeface="Trebuchet MS" panose="020B0603020202020204" pitchFamily="34" charset="0"/>
              </a:defRPr>
            </a:lvl1pPr>
          </a:lstStyle>
          <a:p>
            <a:r>
              <a:rPr lang="en-US"/>
              <a:t>Click to add title</a:t>
            </a:r>
          </a:p>
        </p:txBody>
      </p:sp>
      <p:pic>
        <p:nvPicPr>
          <p:cNvPr id="15" name="Picture 14"/>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581525" y="3394392"/>
            <a:ext cx="1298575"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9548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Green arrow one third">
    <p:bg>
      <p:bgPr>
        <a:solidFill>
          <a:srgbClr val="F2F2F2"/>
        </a:solidFill>
        <a:effectLst/>
      </p:bgPr>
    </p:bg>
    <p:spTree>
      <p:nvGrpSpPr>
        <p:cNvPr id="1" name=""/>
        <p:cNvGrpSpPr/>
        <p:nvPr/>
      </p:nvGrpSpPr>
      <p:grpSpPr>
        <a:xfrm>
          <a:off x="0" y="0"/>
          <a:ext cx="0" cy="0"/>
          <a:chOff x="0" y="0"/>
          <a:chExt cx="0" cy="0"/>
        </a:xfrm>
      </p:grpSpPr>
      <p:sp>
        <p:nvSpPr>
          <p:cNvPr id="13" name="Pentagon 3"/>
          <p:cNvSpPr/>
          <p:nvPr userDrawn="1"/>
        </p:nvSpPr>
        <p:spPr bwMode="white">
          <a:xfrm>
            <a:off x="1" y="0"/>
            <a:ext cx="5426920"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630000" y="1785600"/>
            <a:ext cx="4062235" cy="3286800"/>
          </a:xfrm>
          <a:prstGeom prst="rect">
            <a:avLst/>
          </a:prstGeom>
        </p:spPr>
        <p:txBody>
          <a:bodyPr anchor="ctr">
            <a:noAutofit/>
          </a:bodyPr>
          <a:lstStyle>
            <a:lvl1pPr>
              <a:defRPr sz="4400" b="0">
                <a:solidFill>
                  <a:srgbClr val="FFFFFF"/>
                </a:solidFill>
                <a:latin typeface="+mj-lt"/>
                <a:sym typeface="Trebuchet MS" panose="020B0603020202020204" pitchFamily="34" charset="0"/>
              </a:defRPr>
            </a:lvl1pPr>
          </a:lstStyle>
          <a:p>
            <a:r>
              <a:rPr lang="en-US"/>
              <a:t>Click to add title</a:t>
            </a:r>
          </a:p>
        </p:txBody>
      </p:sp>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6" name="TextBox 15"/>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7"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562" b="6867"/>
          <a:stretch/>
        </p:blipFill>
        <p:spPr>
          <a:xfrm>
            <a:off x="3578059" y="3416300"/>
            <a:ext cx="269466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1805933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6"/>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14" name="Pentagon 8"/>
          <p:cNvSpPr/>
          <p:nvPr userDrawn="1"/>
        </p:nvSpPr>
        <p:spPr bwMode="white">
          <a:xfrm>
            <a:off x="0" y="0"/>
            <a:ext cx="6363546"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630000" y="622800"/>
            <a:ext cx="4673646"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9"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1992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1_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4718AC4-7464-44A7-A9E4-49C4A0028DB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3608" name="think-cell Slide" r:id="rId4" imgW="395" imgH="394" progId="TCLayout.ActiveDocument.1">
                  <p:embed/>
                </p:oleObj>
              </mc:Choice>
              <mc:Fallback>
                <p:oleObj name="think-cell Slide" r:id="rId4" imgW="395" imgH="394" progId="TCLayout.ActiveDocument.1">
                  <p:embed/>
                  <p:pic>
                    <p:nvPicPr>
                      <p:cNvPr id="4" name="Object 3" hidden="1">
                        <a:extLst>
                          <a:ext uri="{FF2B5EF4-FFF2-40B4-BE49-F238E27FC236}">
                            <a16:creationId xmlns:a16="http://schemas.microsoft.com/office/drawing/2014/main" id="{04718AC4-7464-44A7-A9E4-49C4A0028D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756A5726-9A57-4B19-A933-9FAA542D0F2B}"/>
              </a:ext>
            </a:extLst>
          </p:cNvPr>
          <p:cNvSpPr/>
          <p:nvPr userDrawn="1"/>
        </p:nvSpPr>
        <p:spPr>
          <a:xfrm>
            <a:off x="5530850" y="0"/>
            <a:ext cx="6661150" cy="6858000"/>
          </a:xfrm>
          <a:prstGeom prst="rect">
            <a:avLst/>
          </a:prstGeom>
          <a:gradFill flip="none" rotWithShape="1">
            <a:gsLst>
              <a:gs pos="100000">
                <a:schemeClr val="bg1">
                  <a:lumMod val="75000"/>
                </a:schemeClr>
              </a:gs>
              <a:gs pos="0">
                <a:schemeClr val="bg1">
                  <a:lumMod val="9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marR="0" lvl="0" indent="0" algn="ctr" fontAlgn="auto">
              <a:lnSpc>
                <a:spcPct val="95000"/>
              </a:lnSpc>
              <a:spcBef>
                <a:spcPts val="0"/>
              </a:spcBef>
              <a:spcAft>
                <a:spcPts val="0"/>
              </a:spcAft>
              <a:buClrTx/>
              <a:buSzTx/>
              <a:buFontTx/>
              <a:buNone/>
              <a:tabLst/>
            </a:pPr>
            <a:endParaRPr kumimoji="0" lang="en-US" b="0" i="0" u="none" strike="noStrike" kern="0" cap="none" spc="0" normalizeH="0" baseline="0">
              <a:ln>
                <a:noFill/>
              </a:ln>
              <a:solidFill>
                <a:schemeClr val="bg1"/>
              </a:solidFill>
              <a:effectLst/>
              <a:uLnTx/>
              <a:uFillTx/>
            </a:endParaRPr>
          </a:p>
        </p:txBody>
      </p:sp>
      <p:sp>
        <p:nvSpPr>
          <p:cNvPr id="8" name="Date Placeholder 7"/>
          <p:cNvSpPr>
            <a:spLocks noGrp="1"/>
          </p:cNvSpPr>
          <p:nvPr>
            <p:ph type="dt" sz="half" idx="16"/>
          </p:nvPr>
        </p:nvSpPr>
        <p:spPr>
          <a:xfrm>
            <a:off x="9677400" y="6405036"/>
            <a:ext cx="1482051" cy="153888"/>
          </a:xfrm>
          <a:prstGeom prst="rect">
            <a:avLst/>
          </a:prstGeom>
        </p:spPr>
        <p:txBody>
          <a:bodyPr/>
          <a:lstStyle>
            <a:lvl1pPr>
              <a:defRPr>
                <a:solidFill>
                  <a:srgbClr val="575757"/>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rgbClr val="575757"/>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575757"/>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rgbClr val="575757"/>
              </a:solidFill>
              <a:latin typeface="+mn-lt"/>
              <a:ea typeface="+mn-ea"/>
              <a:cs typeface="+mn-cs"/>
              <a:sym typeface="Trebuchet MS" panose="020B0603020202020204" pitchFamily="34" charset="0"/>
            </a:endParaRPr>
          </a:p>
        </p:txBody>
      </p:sp>
      <p:sp>
        <p:nvSpPr>
          <p:cNvPr id="14" name="Pentagon 8"/>
          <p:cNvSpPr/>
          <p:nvPr userDrawn="1"/>
        </p:nvSpPr>
        <p:spPr bwMode="white">
          <a:xfrm>
            <a:off x="0" y="0"/>
            <a:ext cx="6363546" cy="6858000"/>
          </a:xfrm>
          <a:prstGeom prst="homePlate">
            <a:avLst>
              <a:gd name="adj" fmla="val 1293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630000" y="622800"/>
            <a:ext cx="4673646"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9" name="Picture 8"/>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12056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Green arrow half">
    <p:bg>
      <p:bgPr>
        <a:solidFill>
          <a:srgbClr val="F2F2F2"/>
        </a:solidFill>
        <a:effectLst/>
      </p:bgPr>
    </p:bg>
    <p:spTree>
      <p:nvGrpSpPr>
        <p:cNvPr id="1" name=""/>
        <p:cNvGrpSpPr/>
        <p:nvPr/>
      </p:nvGrpSpPr>
      <p:grpSpPr>
        <a:xfrm>
          <a:off x="0" y="0"/>
          <a:ext cx="0" cy="0"/>
          <a:chOff x="0" y="0"/>
          <a:chExt cx="0" cy="0"/>
        </a:xfrm>
      </p:grpSpPr>
      <p:sp>
        <p:nvSpPr>
          <p:cNvPr id="14" name="Pentagon 8"/>
          <p:cNvSpPr/>
          <p:nvPr userDrawn="1"/>
        </p:nvSpPr>
        <p:spPr bwMode="white">
          <a:xfrm>
            <a:off x="0" y="0"/>
            <a:ext cx="6363546"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630000" y="622800"/>
            <a:ext cx="4673646"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rgbClr val="FFFFFF"/>
                </a:solidFill>
                <a:latin typeface="+mj-lt"/>
                <a:sym typeface="Trebuchet MS" panose="020B0603020202020204" pitchFamily="34" charset="0"/>
              </a:defRPr>
            </a:lvl1pPr>
          </a:lstStyle>
          <a:p>
            <a:pPr lvl="0"/>
            <a:r>
              <a:rPr lang="en-US"/>
              <a:t>Click to add title</a:t>
            </a:r>
          </a:p>
        </p:txBody>
      </p:sp>
      <p:sp>
        <p:nvSpPr>
          <p:cNvPr id="12"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3" name="TextBox 12"/>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sym typeface="Trebuchet MS" panose="020B0603020202020204" pitchFamily="34" charset="0"/>
              </a:rPr>
              <a:t>Copyright © 2022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4460172" y="3407803"/>
            <a:ext cx="269466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1177733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Arrow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9677400" y="6405036"/>
            <a:ext cx="1482051" cy="153888"/>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solidFill>
                <a:latin typeface="+mn-lt"/>
                <a:sym typeface="Trebuchet MS" panose="020B0603020202020204" pitchFamily="34" charset="0"/>
              </a:rPr>
              <a:t>Copyright © 2022 by Boston Consulting Group. All rights reserved.</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solidFill>
              <a:latin typeface="+mn-lt"/>
              <a:ea typeface="+mn-ea"/>
              <a:cs typeface="+mn-cs"/>
              <a:sym typeface="Trebuchet MS" panose="020B0603020202020204" pitchFamily="34" charset="0"/>
            </a:endParaRPr>
          </a:p>
        </p:txBody>
      </p:sp>
      <p:sp>
        <p:nvSpPr>
          <p:cNvPr id="11" name="Title 3"/>
          <p:cNvSpPr>
            <a:spLocks noGrp="1"/>
          </p:cNvSpPr>
          <p:nvPr>
            <p:ph type="title" hasCustomPrompt="1"/>
          </p:nvPr>
        </p:nvSpPr>
        <p:spPr>
          <a:xfrm>
            <a:off x="630000" y="622800"/>
            <a:ext cx="6256800" cy="4708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400"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16" name="Picture 1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90339" y="3589606"/>
            <a:ext cx="1365250"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95712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7.xml"/><Relationship Id="rId21" Type="http://schemas.openxmlformats.org/officeDocument/2006/relationships/slideLayout" Target="../slideLayouts/slideLayout32.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63" Type="http://schemas.openxmlformats.org/officeDocument/2006/relationships/slideLayout" Target="../slideLayouts/slideLayout74.xml"/><Relationship Id="rId68" Type="http://schemas.openxmlformats.org/officeDocument/2006/relationships/slideLayout" Target="../slideLayouts/slideLayout7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66" Type="http://schemas.openxmlformats.org/officeDocument/2006/relationships/slideLayout" Target="../slideLayouts/slideLayout77.xml"/><Relationship Id="rId74" Type="http://schemas.openxmlformats.org/officeDocument/2006/relationships/image" Target="../media/image1.emf"/><Relationship Id="rId5" Type="http://schemas.openxmlformats.org/officeDocument/2006/relationships/slideLayout" Target="../slideLayouts/slideLayout16.xml"/><Relationship Id="rId61" Type="http://schemas.openxmlformats.org/officeDocument/2006/relationships/slideLayout" Target="../slideLayouts/slideLayout72.xml"/><Relationship Id="rId19" Type="http://schemas.openxmlformats.org/officeDocument/2006/relationships/slideLayout" Target="../slideLayouts/slideLayout3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64" Type="http://schemas.openxmlformats.org/officeDocument/2006/relationships/slideLayout" Target="../slideLayouts/slideLayout75.xml"/><Relationship Id="rId69" Type="http://schemas.openxmlformats.org/officeDocument/2006/relationships/slideLayout" Target="../slideLayouts/slideLayout80.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72" Type="http://schemas.openxmlformats.org/officeDocument/2006/relationships/tags" Target="../tags/tag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67" Type="http://schemas.openxmlformats.org/officeDocument/2006/relationships/slideLayout" Target="../slideLayouts/slideLayout78.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 Id="rId7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65" Type="http://schemas.openxmlformats.org/officeDocument/2006/relationships/slideLayout" Target="../slideLayouts/slideLayout76.xml"/><Relationship Id="rId73" Type="http://schemas.openxmlformats.org/officeDocument/2006/relationships/oleObject" Target="../embeddings/oleObject1.bin"/><Relationship Id="rId4" Type="http://schemas.openxmlformats.org/officeDocument/2006/relationships/slideLayout" Target="../slideLayouts/slideLayout15.xml"/><Relationship Id="rId9" Type="http://schemas.openxmlformats.org/officeDocument/2006/relationships/slideLayout" Target="../slideLayouts/slideLayout20.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9" Type="http://schemas.openxmlformats.org/officeDocument/2006/relationships/slideLayout" Target="../slideLayouts/slideLayout50.xml"/><Relationship Id="rId34" Type="http://schemas.openxmlformats.org/officeDocument/2006/relationships/slideLayout" Target="../slideLayouts/slideLayout45.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7" Type="http://schemas.openxmlformats.org/officeDocument/2006/relationships/slideLayout" Target="../slideLayouts/slideLayout18.xml"/><Relationship Id="rId71" Type="http://schemas.openxmlformats.org/officeDocument/2006/relationships/vmlDrawing" Target="../drawings/vmlDrawing1.v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06.xml"/><Relationship Id="rId21" Type="http://schemas.openxmlformats.org/officeDocument/2006/relationships/slideLayout" Target="../slideLayouts/slideLayout101.xml"/><Relationship Id="rId42" Type="http://schemas.openxmlformats.org/officeDocument/2006/relationships/slideLayout" Target="../slideLayouts/slideLayout122.xml"/><Relationship Id="rId47" Type="http://schemas.openxmlformats.org/officeDocument/2006/relationships/slideLayout" Target="../slideLayouts/slideLayout127.xml"/><Relationship Id="rId63" Type="http://schemas.openxmlformats.org/officeDocument/2006/relationships/slideLayout" Target="../slideLayouts/slideLayout143.xml"/><Relationship Id="rId68" Type="http://schemas.openxmlformats.org/officeDocument/2006/relationships/slideLayout" Target="../slideLayouts/slideLayout148.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9" Type="http://schemas.openxmlformats.org/officeDocument/2006/relationships/slideLayout" Target="../slideLayouts/slideLayout109.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32" Type="http://schemas.openxmlformats.org/officeDocument/2006/relationships/slideLayout" Target="../slideLayouts/slideLayout112.xml"/><Relationship Id="rId37" Type="http://schemas.openxmlformats.org/officeDocument/2006/relationships/slideLayout" Target="../slideLayouts/slideLayout117.xml"/><Relationship Id="rId40" Type="http://schemas.openxmlformats.org/officeDocument/2006/relationships/slideLayout" Target="../slideLayouts/slideLayout120.xml"/><Relationship Id="rId45" Type="http://schemas.openxmlformats.org/officeDocument/2006/relationships/slideLayout" Target="../slideLayouts/slideLayout125.xml"/><Relationship Id="rId53" Type="http://schemas.openxmlformats.org/officeDocument/2006/relationships/slideLayout" Target="../slideLayouts/slideLayout133.xml"/><Relationship Id="rId58" Type="http://schemas.openxmlformats.org/officeDocument/2006/relationships/slideLayout" Target="../slideLayouts/slideLayout138.xml"/><Relationship Id="rId66" Type="http://schemas.openxmlformats.org/officeDocument/2006/relationships/slideLayout" Target="../slideLayouts/slideLayout146.xml"/><Relationship Id="rId74" Type="http://schemas.openxmlformats.org/officeDocument/2006/relationships/image" Target="../media/image1.emf"/><Relationship Id="rId5" Type="http://schemas.openxmlformats.org/officeDocument/2006/relationships/slideLayout" Target="../slideLayouts/slideLayout85.xml"/><Relationship Id="rId61" Type="http://schemas.openxmlformats.org/officeDocument/2006/relationships/slideLayout" Target="../slideLayouts/slideLayout141.xml"/><Relationship Id="rId19" Type="http://schemas.openxmlformats.org/officeDocument/2006/relationships/slideLayout" Target="../slideLayouts/slideLayout9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slideLayout" Target="../slideLayouts/slideLayout107.xml"/><Relationship Id="rId30" Type="http://schemas.openxmlformats.org/officeDocument/2006/relationships/slideLayout" Target="../slideLayouts/slideLayout110.xml"/><Relationship Id="rId35" Type="http://schemas.openxmlformats.org/officeDocument/2006/relationships/slideLayout" Target="../slideLayouts/slideLayout115.xml"/><Relationship Id="rId43" Type="http://schemas.openxmlformats.org/officeDocument/2006/relationships/slideLayout" Target="../slideLayouts/slideLayout123.xml"/><Relationship Id="rId48" Type="http://schemas.openxmlformats.org/officeDocument/2006/relationships/slideLayout" Target="../slideLayouts/slideLayout128.xml"/><Relationship Id="rId56" Type="http://schemas.openxmlformats.org/officeDocument/2006/relationships/slideLayout" Target="../slideLayouts/slideLayout136.xml"/><Relationship Id="rId64" Type="http://schemas.openxmlformats.org/officeDocument/2006/relationships/slideLayout" Target="../slideLayouts/slideLayout144.xml"/><Relationship Id="rId69" Type="http://schemas.openxmlformats.org/officeDocument/2006/relationships/slideLayout" Target="../slideLayouts/slideLayout149.xml"/><Relationship Id="rId8" Type="http://schemas.openxmlformats.org/officeDocument/2006/relationships/slideLayout" Target="../slideLayouts/slideLayout88.xml"/><Relationship Id="rId51" Type="http://schemas.openxmlformats.org/officeDocument/2006/relationships/slideLayout" Target="../slideLayouts/slideLayout131.xml"/><Relationship Id="rId72" Type="http://schemas.openxmlformats.org/officeDocument/2006/relationships/tags" Target="../tags/tag33.xml"/><Relationship Id="rId3" Type="http://schemas.openxmlformats.org/officeDocument/2006/relationships/slideLayout" Target="../slideLayouts/slideLayout83.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slideLayout" Target="../slideLayouts/slideLayout105.xml"/><Relationship Id="rId33" Type="http://schemas.openxmlformats.org/officeDocument/2006/relationships/slideLayout" Target="../slideLayouts/slideLayout113.xml"/><Relationship Id="rId38" Type="http://schemas.openxmlformats.org/officeDocument/2006/relationships/slideLayout" Target="../slideLayouts/slideLayout118.xml"/><Relationship Id="rId46" Type="http://schemas.openxmlformats.org/officeDocument/2006/relationships/slideLayout" Target="../slideLayouts/slideLayout126.xml"/><Relationship Id="rId59" Type="http://schemas.openxmlformats.org/officeDocument/2006/relationships/slideLayout" Target="../slideLayouts/slideLayout139.xml"/><Relationship Id="rId67" Type="http://schemas.openxmlformats.org/officeDocument/2006/relationships/slideLayout" Target="../slideLayouts/slideLayout147.xml"/><Relationship Id="rId20" Type="http://schemas.openxmlformats.org/officeDocument/2006/relationships/slideLayout" Target="../slideLayouts/slideLayout100.xml"/><Relationship Id="rId41" Type="http://schemas.openxmlformats.org/officeDocument/2006/relationships/slideLayout" Target="../slideLayouts/slideLayout121.xml"/><Relationship Id="rId54" Type="http://schemas.openxmlformats.org/officeDocument/2006/relationships/slideLayout" Target="../slideLayouts/slideLayout134.xml"/><Relationship Id="rId62" Type="http://schemas.openxmlformats.org/officeDocument/2006/relationships/slideLayout" Target="../slideLayouts/slideLayout142.xml"/><Relationship Id="rId70" Type="http://schemas.openxmlformats.org/officeDocument/2006/relationships/theme" Target="../theme/theme3.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slideLayout" Target="../slideLayouts/slideLayout108.xml"/><Relationship Id="rId36" Type="http://schemas.openxmlformats.org/officeDocument/2006/relationships/slideLayout" Target="../slideLayouts/slideLayout116.xml"/><Relationship Id="rId49" Type="http://schemas.openxmlformats.org/officeDocument/2006/relationships/slideLayout" Target="../slideLayouts/slideLayout129.xml"/><Relationship Id="rId57" Type="http://schemas.openxmlformats.org/officeDocument/2006/relationships/slideLayout" Target="../slideLayouts/slideLayout137.xml"/><Relationship Id="rId10" Type="http://schemas.openxmlformats.org/officeDocument/2006/relationships/slideLayout" Target="../slideLayouts/slideLayout90.xml"/><Relationship Id="rId31" Type="http://schemas.openxmlformats.org/officeDocument/2006/relationships/slideLayout" Target="../slideLayouts/slideLayout111.xml"/><Relationship Id="rId44" Type="http://schemas.openxmlformats.org/officeDocument/2006/relationships/slideLayout" Target="../slideLayouts/slideLayout124.xml"/><Relationship Id="rId52" Type="http://schemas.openxmlformats.org/officeDocument/2006/relationships/slideLayout" Target="../slideLayouts/slideLayout132.xml"/><Relationship Id="rId60" Type="http://schemas.openxmlformats.org/officeDocument/2006/relationships/slideLayout" Target="../slideLayouts/slideLayout140.xml"/><Relationship Id="rId65" Type="http://schemas.openxmlformats.org/officeDocument/2006/relationships/slideLayout" Target="../slideLayouts/slideLayout145.xml"/><Relationship Id="rId73" Type="http://schemas.openxmlformats.org/officeDocument/2006/relationships/oleObject" Target="../embeddings/oleObject20.bin"/><Relationship Id="rId4" Type="http://schemas.openxmlformats.org/officeDocument/2006/relationships/slideLayout" Target="../slideLayouts/slideLayout84.xml"/><Relationship Id="rId9" Type="http://schemas.openxmlformats.org/officeDocument/2006/relationships/slideLayout" Target="../slideLayouts/slideLayout89.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39" Type="http://schemas.openxmlformats.org/officeDocument/2006/relationships/slideLayout" Target="../slideLayouts/slideLayout119.xml"/><Relationship Id="rId34" Type="http://schemas.openxmlformats.org/officeDocument/2006/relationships/slideLayout" Target="../slideLayouts/slideLayout114.xml"/><Relationship Id="rId50" Type="http://schemas.openxmlformats.org/officeDocument/2006/relationships/slideLayout" Target="../slideLayouts/slideLayout130.xml"/><Relationship Id="rId55" Type="http://schemas.openxmlformats.org/officeDocument/2006/relationships/slideLayout" Target="../slideLayouts/slideLayout135.xml"/><Relationship Id="rId7" Type="http://schemas.openxmlformats.org/officeDocument/2006/relationships/slideLayout" Target="../slideLayouts/slideLayout87.xml"/><Relationship Id="rId71" Type="http://schemas.openxmlformats.org/officeDocument/2006/relationships/vmlDrawing" Target="../drawings/vmlDrawing20.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18F209-E9A5-4D4F-ACB3-2C4FDD490614}" type="slidenum">
              <a:rPr lang="fr-FR" smtClean="0"/>
              <a:t>‹N°›</a:t>
            </a:fld>
            <a:endParaRPr lang="fr-FR"/>
          </a:p>
        </p:txBody>
      </p:sp>
    </p:spTree>
    <p:extLst>
      <p:ext uri="{BB962C8B-B14F-4D97-AF65-F5344CB8AC3E}">
        <p14:creationId xmlns:p14="http://schemas.microsoft.com/office/powerpoint/2010/main" val="1147668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7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80" name="think-cell Slide" r:id="rId73" imgW="270" imgH="270" progId="TCLayout.ActiveDocument.1">
                  <p:embed/>
                </p:oleObj>
              </mc:Choice>
              <mc:Fallback>
                <p:oleObj name="think-cell Slide" r:id="rId73" imgW="270" imgH="270" progId="TCLayout.ActiveDocument.1">
                  <p:embed/>
                  <p:pic>
                    <p:nvPicPr>
                      <p:cNvPr id="2" name="Object 1" hidden="1"/>
                      <p:cNvPicPr/>
                      <p:nvPr/>
                    </p:nvPicPr>
                    <p:blipFill>
                      <a:blip r:embed="rId74"/>
                      <a:stretch>
                        <a:fillRect/>
                      </a:stretch>
                    </p:blipFill>
                    <p:spPr>
                      <a:xfrm>
                        <a:off x="1588" y="1588"/>
                        <a:ext cx="1587" cy="1587"/>
                      </a:xfrm>
                      <a:prstGeom prst="rect">
                        <a:avLst/>
                      </a:prstGeom>
                    </p:spPr>
                  </p:pic>
                </p:oleObj>
              </mc:Fallback>
            </mc:AlternateContent>
          </a:graphicData>
        </a:graphic>
      </p:graphicFrame>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2" name="TextBox 11"/>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630000" y="622800"/>
            <a:ext cx="10933350" cy="332399"/>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630000" y="1825625"/>
            <a:ext cx="10933350"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275553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0" r:id="rId38"/>
    <p:sldLayoutId id="2147483701" r:id="rId39"/>
    <p:sldLayoutId id="2147483702" r:id="rId40"/>
    <p:sldLayoutId id="2147483703" r:id="rId41"/>
    <p:sldLayoutId id="2147483704" r:id="rId42"/>
    <p:sldLayoutId id="2147483705" r:id="rId43"/>
    <p:sldLayoutId id="2147483706" r:id="rId44"/>
    <p:sldLayoutId id="2147483707" r:id="rId45"/>
    <p:sldLayoutId id="2147483708" r:id="rId46"/>
    <p:sldLayoutId id="2147483709" r:id="rId47"/>
    <p:sldLayoutId id="2147483710" r:id="rId48"/>
    <p:sldLayoutId id="2147483711" r:id="rId49"/>
    <p:sldLayoutId id="2147483712" r:id="rId50"/>
    <p:sldLayoutId id="2147483713" r:id="rId51"/>
    <p:sldLayoutId id="2147483714" r:id="rId52"/>
    <p:sldLayoutId id="2147483715" r:id="rId53"/>
    <p:sldLayoutId id="2147483716" r:id="rId54"/>
    <p:sldLayoutId id="2147483717" r:id="rId55"/>
    <p:sldLayoutId id="2147483718" r:id="rId56"/>
    <p:sldLayoutId id="2147483719" r:id="rId57"/>
    <p:sldLayoutId id="2147483720" r:id="rId58"/>
    <p:sldLayoutId id="2147483721" r:id="rId59"/>
    <p:sldLayoutId id="2147483722" r:id="rId60"/>
    <p:sldLayoutId id="2147483723" r:id="rId61"/>
    <p:sldLayoutId id="2147483724" r:id="rId62"/>
    <p:sldLayoutId id="2147483725" r:id="rId63"/>
    <p:sldLayoutId id="2147483726" r:id="rId64"/>
    <p:sldLayoutId id="2147483727" r:id="rId65"/>
    <p:sldLayoutId id="2147483728" r:id="rId66"/>
    <p:sldLayoutId id="2147483729" r:id="rId67"/>
    <p:sldLayoutId id="2147483730" r:id="rId68"/>
    <p:sldLayoutId id="2147483731" r:id="rId6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2400" kern="1200">
          <a:solidFill>
            <a:schemeClr val="tx2"/>
          </a:solidFill>
          <a:latin typeface="+mj-lt"/>
          <a:ea typeface="+mj-ea"/>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n-lt"/>
          <a:ea typeface="+mn-ea"/>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n-lt"/>
          <a:ea typeface="+mn-ea"/>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n-lt"/>
          <a:ea typeface="+mn-ea"/>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p15:clr>
            <a:srgbClr val="F26B43"/>
          </p15:clr>
        </p15:guide>
        <p15:guide id="2" pos="396">
          <p15:clr>
            <a:srgbClr val="F26B43"/>
          </p15:clr>
        </p15:guide>
        <p15:guide id="3" pos="7284">
          <p15:clr>
            <a:srgbClr val="F26B43"/>
          </p15:clr>
        </p15:guide>
        <p15:guide id="4" orient="horz" pos="388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7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536" name="think-cell Slide" r:id="rId73" imgW="270" imgH="270" progId="TCLayout.ActiveDocument.1">
                  <p:embed/>
                </p:oleObj>
              </mc:Choice>
              <mc:Fallback>
                <p:oleObj name="think-cell Slide" r:id="rId73" imgW="270" imgH="270" progId="TCLayout.ActiveDocument.1">
                  <p:embed/>
                  <p:pic>
                    <p:nvPicPr>
                      <p:cNvPr id="2" name="Object 1" hidden="1"/>
                      <p:cNvPicPr/>
                      <p:nvPr/>
                    </p:nvPicPr>
                    <p:blipFill>
                      <a:blip r:embed="rId74"/>
                      <a:stretch>
                        <a:fillRect/>
                      </a:stretch>
                    </p:blipFill>
                    <p:spPr>
                      <a:xfrm>
                        <a:off x="1588" y="1588"/>
                        <a:ext cx="1587" cy="1587"/>
                      </a:xfrm>
                      <a:prstGeom prst="rect">
                        <a:avLst/>
                      </a:prstGeom>
                    </p:spPr>
                  </p:pic>
                </p:oleObj>
              </mc:Fallback>
            </mc:AlternateContent>
          </a:graphicData>
        </a:graphic>
      </p:graphicFrame>
      <p:sp>
        <p:nvSpPr>
          <p:cNvPr id="11" name="Date Placeholder 3"/>
          <p:cNvSpPr>
            <a:spLocks noGrp="1"/>
          </p:cNvSpPr>
          <p:nvPr>
            <p:ph type="dt" sz="half" idx="2"/>
          </p:nvPr>
        </p:nvSpPr>
        <p:spPr>
          <a:xfrm>
            <a:off x="9677400" y="6405036"/>
            <a:ext cx="1482051" cy="153888"/>
          </a:xfrm>
          <a:prstGeom prst="rect">
            <a:avLst/>
          </a:prstGeom>
        </p:spPr>
        <p:txBody>
          <a:bodyPr vert="horz" wrap="square" lIns="0" tIns="0" rIns="0" bIns="0" rtlCol="0" anchor="b">
            <a:spAutoFit/>
          </a:bodyPr>
          <a:lstStyle>
            <a:lvl1pPr algn="r">
              <a:defRPr sz="1000">
                <a:solidFill>
                  <a:schemeClr val="bg1">
                    <a:lumMod val="50000"/>
                  </a:schemeClr>
                </a:solidFill>
                <a:latin typeface="+mn-lt"/>
                <a:sym typeface="Trebuchet MS" panose="020B0603020202020204" pitchFamily="34" charset="0"/>
              </a:defRPr>
            </a:lvl1pPr>
          </a:lstStyle>
          <a:p>
            <a:endParaRPr lang="en-US"/>
          </a:p>
        </p:txBody>
      </p:sp>
      <p:sp>
        <p:nvSpPr>
          <p:cNvPr id="12" name="TextBox 11"/>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‹N°›</a:t>
            </a:fld>
            <a:endParaRPr lang="en-US" sz="1000" kern="120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630000" y="622800"/>
            <a:ext cx="10933350" cy="332399"/>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630000" y="1825625"/>
            <a:ext cx="10933350"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959456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 id="2147483778" r:id="rId46"/>
    <p:sldLayoutId id="2147483779" r:id="rId47"/>
    <p:sldLayoutId id="2147483780" r:id="rId48"/>
    <p:sldLayoutId id="2147483781" r:id="rId49"/>
    <p:sldLayoutId id="2147483782" r:id="rId50"/>
    <p:sldLayoutId id="2147483783" r:id="rId51"/>
    <p:sldLayoutId id="2147483784" r:id="rId52"/>
    <p:sldLayoutId id="2147483785" r:id="rId53"/>
    <p:sldLayoutId id="2147483786" r:id="rId54"/>
    <p:sldLayoutId id="2147483787" r:id="rId55"/>
    <p:sldLayoutId id="2147483788" r:id="rId56"/>
    <p:sldLayoutId id="2147483789" r:id="rId57"/>
    <p:sldLayoutId id="2147483790" r:id="rId58"/>
    <p:sldLayoutId id="2147483791" r:id="rId59"/>
    <p:sldLayoutId id="2147483792" r:id="rId60"/>
    <p:sldLayoutId id="2147483793" r:id="rId61"/>
    <p:sldLayoutId id="2147483794" r:id="rId62"/>
    <p:sldLayoutId id="2147483795" r:id="rId63"/>
    <p:sldLayoutId id="2147483796" r:id="rId64"/>
    <p:sldLayoutId id="2147483797" r:id="rId65"/>
    <p:sldLayoutId id="2147483798" r:id="rId66"/>
    <p:sldLayoutId id="2147483799" r:id="rId67"/>
    <p:sldLayoutId id="2147483800" r:id="rId68"/>
    <p:sldLayoutId id="2147483801" r:id="rId6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kern="1200">
          <a:solidFill>
            <a:schemeClr val="tx2"/>
          </a:solidFill>
          <a:latin typeface="+mj-lt"/>
          <a:ea typeface="+mj-ea"/>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n-lt"/>
          <a:ea typeface="+mn-ea"/>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n-lt"/>
          <a:ea typeface="+mn-ea"/>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n-lt"/>
          <a:ea typeface="+mn-ea"/>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p15:clr>
            <a:srgbClr val="F26B43"/>
          </p15:clr>
        </p15:guide>
        <p15:guide id="2" pos="396">
          <p15:clr>
            <a:srgbClr val="F26B43"/>
          </p15:clr>
        </p15:guide>
        <p15:guide id="3" pos="7284">
          <p15:clr>
            <a:srgbClr val="F26B43"/>
          </p15:clr>
        </p15:guide>
        <p15:guide id="4" orient="horz" pos="388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1</a:t>
            </a:fld>
            <a:endParaRPr lang="fr-FR" dirty="0"/>
          </a:p>
        </p:txBody>
      </p:sp>
      <p:sp>
        <p:nvSpPr>
          <p:cNvPr id="4" name="Freeform: Shape 36"/>
          <p:cNvSpPr/>
          <p:nvPr/>
        </p:nvSpPr>
        <p:spPr>
          <a:xfrm>
            <a:off x="480291" y="407962"/>
            <a:ext cx="9975273" cy="809491"/>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60000"/>
              </a:lnSpc>
            </a:pPr>
            <a:r>
              <a:rPr lang="fr-FR" sz="4800" b="1" dirty="0" smtClean="0">
                <a:solidFill>
                  <a:schemeClr val="bg1"/>
                </a:solidFill>
                <a:latin typeface="Calibri Light" panose="020F0302020204030204"/>
              </a:rPr>
              <a:t>Test Club </a:t>
            </a:r>
            <a:r>
              <a:rPr lang="fr-FR" sz="4800" b="1" dirty="0" err="1" smtClean="0">
                <a:solidFill>
                  <a:schemeClr val="bg1"/>
                </a:solidFill>
                <a:latin typeface="Calibri Light" panose="020F0302020204030204"/>
              </a:rPr>
              <a:t>Yennenga</a:t>
            </a:r>
            <a:endParaRPr lang="fr-FR" sz="4800" b="1" dirty="0">
              <a:solidFill>
                <a:schemeClr val="bg1"/>
              </a:solidFill>
              <a:latin typeface="Calibri Light" panose="020F0302020204030204"/>
            </a:endParaRPr>
          </a:p>
        </p:txBody>
      </p:sp>
      <p:sp>
        <p:nvSpPr>
          <p:cNvPr id="9" name="ZoneTexte 8"/>
          <p:cNvSpPr txBox="1"/>
          <p:nvPr/>
        </p:nvSpPr>
        <p:spPr>
          <a:xfrm>
            <a:off x="1191491" y="1343892"/>
            <a:ext cx="6086764" cy="369332"/>
          </a:xfrm>
          <a:prstGeom prst="rect">
            <a:avLst/>
          </a:prstGeom>
          <a:solidFill>
            <a:schemeClr val="accent4">
              <a:lumMod val="20000"/>
              <a:lumOff val="80000"/>
            </a:schemeClr>
          </a:solidFill>
        </p:spPr>
        <p:txBody>
          <a:bodyPr wrap="square" rtlCol="0">
            <a:spAutoFit/>
          </a:bodyPr>
          <a:lstStyle/>
          <a:p>
            <a:pPr algn="ctr"/>
            <a:r>
              <a:rPr lang="fr-FR" dirty="0" smtClean="0"/>
              <a:t>Caractéristiques</a:t>
            </a:r>
            <a:endParaRPr lang="fr-FR" dirty="0"/>
          </a:p>
        </p:txBody>
      </p:sp>
      <p:sp>
        <p:nvSpPr>
          <p:cNvPr id="10" name="ZoneTexte 9"/>
          <p:cNvSpPr txBox="1"/>
          <p:nvPr/>
        </p:nvSpPr>
        <p:spPr>
          <a:xfrm>
            <a:off x="1016000" y="1930259"/>
            <a:ext cx="9439563" cy="1477328"/>
          </a:xfrm>
          <a:prstGeom prst="rect">
            <a:avLst/>
          </a:prstGeom>
          <a:noFill/>
          <a:ln>
            <a:solidFill>
              <a:schemeClr val="bg2"/>
            </a:solidFill>
          </a:ln>
        </p:spPr>
        <p:txBody>
          <a:bodyPr wrap="square" rtlCol="0">
            <a:spAutoFit/>
          </a:bodyPr>
          <a:lstStyle/>
          <a:p>
            <a:pPr marL="342900" indent="-342900">
              <a:buFont typeface="+mj-lt"/>
              <a:buAutoNum type="arabicPeriod"/>
            </a:pPr>
            <a:r>
              <a:rPr lang="fr-FR" dirty="0" smtClean="0"/>
              <a:t>1Go </a:t>
            </a:r>
            <a:r>
              <a:rPr lang="fr-FR" dirty="0"/>
              <a:t>à </a:t>
            </a:r>
            <a:r>
              <a:rPr lang="fr-FR" dirty="0" smtClean="0"/>
              <a:t>700F</a:t>
            </a:r>
            <a:endParaRPr lang="fr-FR" dirty="0"/>
          </a:p>
          <a:p>
            <a:pPr marL="342900" indent="-342900">
              <a:buFont typeface="+mj-lt"/>
              <a:buAutoNum type="arabicPeriod"/>
            </a:pPr>
            <a:r>
              <a:rPr lang="fr-FR" dirty="0"/>
              <a:t>2Go à </a:t>
            </a:r>
            <a:r>
              <a:rPr lang="fr-FR" dirty="0" smtClean="0"/>
              <a:t>1050F</a:t>
            </a:r>
            <a:endParaRPr lang="fr-FR" dirty="0"/>
          </a:p>
          <a:p>
            <a:pPr marL="342900" indent="-342900">
              <a:buFont typeface="+mj-lt"/>
              <a:buAutoNum type="arabicPeriod"/>
            </a:pPr>
            <a:r>
              <a:rPr lang="fr-FR" dirty="0"/>
              <a:t>8Go à </a:t>
            </a:r>
            <a:r>
              <a:rPr lang="fr-FR" dirty="0" smtClean="0"/>
              <a:t>4200F</a:t>
            </a:r>
            <a:endParaRPr lang="fr-FR" dirty="0"/>
          </a:p>
          <a:p>
            <a:pPr marL="342900" indent="-342900">
              <a:buFont typeface="+mj-lt"/>
              <a:buAutoNum type="arabicPeriod"/>
            </a:pPr>
            <a:r>
              <a:rPr lang="fr-FR" dirty="0"/>
              <a:t>20Go à </a:t>
            </a:r>
            <a:r>
              <a:rPr lang="fr-FR" dirty="0" smtClean="0"/>
              <a:t>10.000F</a:t>
            </a:r>
            <a:endParaRPr lang="fr-FR" dirty="0"/>
          </a:p>
          <a:p>
            <a:endParaRPr lang="fr-FR" dirty="0"/>
          </a:p>
        </p:txBody>
      </p:sp>
      <p:sp>
        <p:nvSpPr>
          <p:cNvPr id="3" name="ZoneTexte 2"/>
          <p:cNvSpPr txBox="1"/>
          <p:nvPr/>
        </p:nvSpPr>
        <p:spPr>
          <a:xfrm>
            <a:off x="1567543" y="4424218"/>
            <a:ext cx="8712925" cy="707886"/>
          </a:xfrm>
          <a:prstGeom prst="rect">
            <a:avLst/>
          </a:prstGeom>
          <a:noFill/>
        </p:spPr>
        <p:txBody>
          <a:bodyPr wrap="square" rtlCol="0">
            <a:spAutoFit/>
          </a:bodyPr>
          <a:lstStyle/>
          <a:p>
            <a:r>
              <a:rPr lang="fr-FR" sz="4000" b="1" dirty="0" smtClean="0">
                <a:solidFill>
                  <a:srgbClr val="0070C0"/>
                </a:solidFill>
              </a:rPr>
              <a:t>NB: le code d’accès est de *148#</a:t>
            </a:r>
            <a:endParaRPr lang="fr-FR" sz="4000" b="1" dirty="0">
              <a:solidFill>
                <a:srgbClr val="0070C0"/>
              </a:solidFill>
            </a:endParaRPr>
          </a:p>
        </p:txBody>
      </p:sp>
    </p:spTree>
    <p:extLst>
      <p:ext uri="{BB962C8B-B14F-4D97-AF65-F5344CB8AC3E}">
        <p14:creationId xmlns:p14="http://schemas.microsoft.com/office/powerpoint/2010/main" val="5398566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10</a:t>
            </a:fld>
            <a:endParaRPr lang="fr-FR" dirty="0"/>
          </a:p>
        </p:txBody>
      </p:sp>
      <p:sp>
        <p:nvSpPr>
          <p:cNvPr id="7" name="Rectangle à coins arrondis 6"/>
          <p:cNvSpPr/>
          <p:nvPr/>
        </p:nvSpPr>
        <p:spPr>
          <a:xfrm>
            <a:off x="7539136" y="815801"/>
            <a:ext cx="3761596"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Solde après souscription à </a:t>
            </a:r>
            <a:r>
              <a:rPr lang="fr-FR" sz="2000" dirty="0" smtClean="0"/>
              <a:t>2Go</a:t>
            </a:r>
            <a:endParaRPr lang="fr-FR" sz="2000" dirty="0"/>
          </a:p>
        </p:txBody>
      </p:sp>
      <p:pic>
        <p:nvPicPr>
          <p:cNvPr id="5" name="Image 4"/>
          <p:cNvPicPr>
            <a:picLocks noChangeAspect="1"/>
          </p:cNvPicPr>
          <p:nvPr/>
        </p:nvPicPr>
        <p:blipFill rotWithShape="1">
          <a:blip r:embed="rId3"/>
          <a:srcRect l="13182" t="18964" r="12219" b="19948"/>
          <a:stretch/>
        </p:blipFill>
        <p:spPr>
          <a:xfrm>
            <a:off x="354562" y="242596"/>
            <a:ext cx="6438123" cy="3228392"/>
          </a:xfrm>
          <a:prstGeom prst="rect">
            <a:avLst/>
          </a:prstGeom>
        </p:spPr>
      </p:pic>
      <p:pic>
        <p:nvPicPr>
          <p:cNvPr id="6" name="Image 5"/>
          <p:cNvPicPr>
            <a:picLocks noChangeAspect="1"/>
          </p:cNvPicPr>
          <p:nvPr/>
        </p:nvPicPr>
        <p:blipFill rotWithShape="1">
          <a:blip r:embed="rId4"/>
          <a:srcRect t="12729" b="6765"/>
          <a:stretch/>
        </p:blipFill>
        <p:spPr>
          <a:xfrm>
            <a:off x="354563" y="3750906"/>
            <a:ext cx="6438122" cy="2892489"/>
          </a:xfrm>
          <a:prstGeom prst="rect">
            <a:avLst/>
          </a:prstGeom>
        </p:spPr>
      </p:pic>
      <p:sp>
        <p:nvSpPr>
          <p:cNvPr id="9" name="Rectangle à coins arrondis 8"/>
          <p:cNvSpPr/>
          <p:nvPr/>
        </p:nvSpPr>
        <p:spPr>
          <a:xfrm>
            <a:off x="7539136" y="4509715"/>
            <a:ext cx="3761596"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Ecran d’accueil après avoir exécuté le code *148 # puis </a:t>
            </a:r>
            <a:r>
              <a:rPr lang="fr-FR" sz="2000" dirty="0" smtClean="0"/>
              <a:t>3 </a:t>
            </a:r>
            <a:r>
              <a:rPr lang="fr-FR" sz="2000" dirty="0"/>
              <a:t>pour </a:t>
            </a:r>
            <a:r>
              <a:rPr lang="fr-FR" sz="2000" dirty="0" smtClean="0"/>
              <a:t>8Go </a:t>
            </a:r>
            <a:r>
              <a:rPr lang="fr-FR" sz="2000" dirty="0"/>
              <a:t>à </a:t>
            </a:r>
            <a:r>
              <a:rPr lang="fr-FR" sz="2000" dirty="0" smtClean="0"/>
              <a:t>4200F</a:t>
            </a:r>
            <a:endParaRPr lang="fr-FR" sz="2000" dirty="0"/>
          </a:p>
        </p:txBody>
      </p:sp>
    </p:spTree>
    <p:extLst>
      <p:ext uri="{BB962C8B-B14F-4D97-AF65-F5344CB8AC3E}">
        <p14:creationId xmlns:p14="http://schemas.microsoft.com/office/powerpoint/2010/main" val="32886146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11</a:t>
            </a:fld>
            <a:endParaRPr lang="fr-FR" dirty="0"/>
          </a:p>
        </p:txBody>
      </p:sp>
      <p:sp>
        <p:nvSpPr>
          <p:cNvPr id="7" name="Rectangle à coins arrondis 6"/>
          <p:cNvSpPr/>
          <p:nvPr/>
        </p:nvSpPr>
        <p:spPr>
          <a:xfrm>
            <a:off x="7468087" y="2681924"/>
            <a:ext cx="3761596"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Notifications textes reçues du 1102 après souscription de </a:t>
            </a:r>
            <a:r>
              <a:rPr lang="fr-FR" sz="2000" dirty="0" smtClean="0"/>
              <a:t>8Go </a:t>
            </a:r>
            <a:r>
              <a:rPr lang="fr-FR" sz="2000" dirty="0"/>
              <a:t>à </a:t>
            </a:r>
            <a:r>
              <a:rPr lang="fr-FR" sz="2000" dirty="0" smtClean="0"/>
              <a:t>4200F</a:t>
            </a:r>
            <a:endParaRPr lang="fr-FR" sz="2000" dirty="0"/>
          </a:p>
        </p:txBody>
      </p:sp>
      <p:pic>
        <p:nvPicPr>
          <p:cNvPr id="3" name="Image 2"/>
          <p:cNvPicPr>
            <a:picLocks noChangeAspect="1"/>
          </p:cNvPicPr>
          <p:nvPr/>
        </p:nvPicPr>
        <p:blipFill rotWithShape="1">
          <a:blip r:embed="rId3"/>
          <a:srcRect t="10569" r="24390" b="7089"/>
          <a:stretch/>
        </p:blipFill>
        <p:spPr>
          <a:xfrm>
            <a:off x="615821" y="429208"/>
            <a:ext cx="5635689" cy="6063667"/>
          </a:xfrm>
          <a:prstGeom prst="rect">
            <a:avLst/>
          </a:prstGeom>
        </p:spPr>
      </p:pic>
    </p:spTree>
    <p:extLst>
      <p:ext uri="{BB962C8B-B14F-4D97-AF65-F5344CB8AC3E}">
        <p14:creationId xmlns:p14="http://schemas.microsoft.com/office/powerpoint/2010/main" val="13817860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12</a:t>
            </a:fld>
            <a:endParaRPr lang="fr-FR" dirty="0"/>
          </a:p>
        </p:txBody>
      </p:sp>
      <p:sp>
        <p:nvSpPr>
          <p:cNvPr id="7" name="Rectangle à coins arrondis 6"/>
          <p:cNvSpPr/>
          <p:nvPr/>
        </p:nvSpPr>
        <p:spPr>
          <a:xfrm>
            <a:off x="7468087" y="2681924"/>
            <a:ext cx="3761596"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Notification texte reçue </a:t>
            </a:r>
            <a:r>
              <a:rPr lang="fr-FR" sz="2000" dirty="0"/>
              <a:t>du 1102 après </a:t>
            </a:r>
            <a:r>
              <a:rPr lang="fr-FR" sz="2000" dirty="0" smtClean="0"/>
              <a:t>consultation du solde via *101*1#</a:t>
            </a:r>
            <a:endParaRPr lang="fr-FR" sz="2000" dirty="0"/>
          </a:p>
        </p:txBody>
      </p:sp>
      <p:pic>
        <p:nvPicPr>
          <p:cNvPr id="4" name="Image 3"/>
          <p:cNvPicPr>
            <a:picLocks noChangeAspect="1"/>
          </p:cNvPicPr>
          <p:nvPr/>
        </p:nvPicPr>
        <p:blipFill rotWithShape="1">
          <a:blip r:embed="rId3"/>
          <a:srcRect l="22752" t="11977" r="35394" b="5971"/>
          <a:stretch/>
        </p:blipFill>
        <p:spPr>
          <a:xfrm>
            <a:off x="410547" y="503853"/>
            <a:ext cx="6214187" cy="5989022"/>
          </a:xfrm>
          <a:prstGeom prst="rect">
            <a:avLst/>
          </a:prstGeom>
        </p:spPr>
      </p:pic>
    </p:spTree>
    <p:extLst>
      <p:ext uri="{BB962C8B-B14F-4D97-AF65-F5344CB8AC3E}">
        <p14:creationId xmlns:p14="http://schemas.microsoft.com/office/powerpoint/2010/main" val="21743244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13</a:t>
            </a:fld>
            <a:endParaRPr lang="fr-FR" dirty="0"/>
          </a:p>
        </p:txBody>
      </p:sp>
      <p:pic>
        <p:nvPicPr>
          <p:cNvPr id="3" name="Image 2"/>
          <p:cNvPicPr>
            <a:picLocks noChangeAspect="1"/>
          </p:cNvPicPr>
          <p:nvPr/>
        </p:nvPicPr>
        <p:blipFill rotWithShape="1">
          <a:blip r:embed="rId3"/>
          <a:srcRect l="11743" t="20114" r="12811" b="19520"/>
          <a:stretch/>
        </p:blipFill>
        <p:spPr>
          <a:xfrm>
            <a:off x="578498" y="989045"/>
            <a:ext cx="5934270" cy="4217435"/>
          </a:xfrm>
          <a:prstGeom prst="rect">
            <a:avLst/>
          </a:prstGeom>
        </p:spPr>
      </p:pic>
      <p:sp>
        <p:nvSpPr>
          <p:cNvPr id="6" name="Rectangle à coins arrondis 5"/>
          <p:cNvSpPr/>
          <p:nvPr/>
        </p:nvSpPr>
        <p:spPr>
          <a:xfrm>
            <a:off x="7636038" y="2361955"/>
            <a:ext cx="3761596"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Solde après souscription à 8Go</a:t>
            </a:r>
            <a:endParaRPr lang="fr-FR" sz="2000" dirty="0"/>
          </a:p>
        </p:txBody>
      </p:sp>
    </p:spTree>
    <p:extLst>
      <p:ext uri="{BB962C8B-B14F-4D97-AF65-F5344CB8AC3E}">
        <p14:creationId xmlns:p14="http://schemas.microsoft.com/office/powerpoint/2010/main" val="37121576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14</a:t>
            </a:fld>
            <a:endParaRPr lang="fr-FR" dirty="0"/>
          </a:p>
        </p:txBody>
      </p:sp>
      <p:sp>
        <p:nvSpPr>
          <p:cNvPr id="7" name="Rectangle à coins arrondis 6"/>
          <p:cNvSpPr/>
          <p:nvPr/>
        </p:nvSpPr>
        <p:spPr>
          <a:xfrm>
            <a:off x="7434360" y="1415208"/>
            <a:ext cx="3829049"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Ecran d’accueil après exécution de *148# puis 5 pour sortir du club</a:t>
            </a:r>
            <a:endParaRPr lang="fr-FR" sz="2000" dirty="0"/>
          </a:p>
        </p:txBody>
      </p:sp>
      <p:sp>
        <p:nvSpPr>
          <p:cNvPr id="8" name="Rectangle à coins arrondis 7"/>
          <p:cNvSpPr/>
          <p:nvPr/>
        </p:nvSpPr>
        <p:spPr>
          <a:xfrm>
            <a:off x="7434360" y="4292777"/>
            <a:ext cx="3829049"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Ecran d’accueil après exécution de *148# puis 5 pour sortir du </a:t>
            </a:r>
            <a:r>
              <a:rPr lang="fr-FR" sz="2000" dirty="0" smtClean="0"/>
              <a:t>club ensuite 0 pour le retour</a:t>
            </a:r>
            <a:endParaRPr lang="fr-FR" sz="2000" dirty="0"/>
          </a:p>
          <a:p>
            <a:endParaRPr lang="fr-FR" sz="2000" dirty="0"/>
          </a:p>
        </p:txBody>
      </p:sp>
      <p:pic>
        <p:nvPicPr>
          <p:cNvPr id="4" name="Image 3"/>
          <p:cNvPicPr>
            <a:picLocks noChangeAspect="1"/>
          </p:cNvPicPr>
          <p:nvPr/>
        </p:nvPicPr>
        <p:blipFill rotWithShape="1">
          <a:blip r:embed="rId2"/>
          <a:srcRect l="10394" t="11519" r="7864" b="7330"/>
          <a:stretch/>
        </p:blipFill>
        <p:spPr>
          <a:xfrm>
            <a:off x="555813" y="502024"/>
            <a:ext cx="6068922" cy="2745029"/>
          </a:xfrm>
          <a:prstGeom prst="rect">
            <a:avLst/>
          </a:prstGeom>
        </p:spPr>
      </p:pic>
      <p:pic>
        <p:nvPicPr>
          <p:cNvPr id="3" name="Image 2"/>
          <p:cNvPicPr>
            <a:picLocks noChangeAspect="1"/>
          </p:cNvPicPr>
          <p:nvPr/>
        </p:nvPicPr>
        <p:blipFill rotWithShape="1">
          <a:blip r:embed="rId3"/>
          <a:srcRect l="6986" t="11242" r="6227" b="5917"/>
          <a:stretch/>
        </p:blipFill>
        <p:spPr>
          <a:xfrm>
            <a:off x="555813" y="3545633"/>
            <a:ext cx="5934634" cy="2911151"/>
          </a:xfrm>
          <a:prstGeom prst="rect">
            <a:avLst/>
          </a:prstGeom>
        </p:spPr>
      </p:pic>
    </p:spTree>
    <p:extLst>
      <p:ext uri="{BB962C8B-B14F-4D97-AF65-F5344CB8AC3E}">
        <p14:creationId xmlns:p14="http://schemas.microsoft.com/office/powerpoint/2010/main" val="28915552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15</a:t>
            </a:fld>
            <a:endParaRPr lang="fr-FR" dirty="0"/>
          </a:p>
        </p:txBody>
      </p:sp>
      <p:sp>
        <p:nvSpPr>
          <p:cNvPr id="7" name="Rectangle à coins arrondis 6"/>
          <p:cNvSpPr/>
          <p:nvPr/>
        </p:nvSpPr>
        <p:spPr>
          <a:xfrm>
            <a:off x="7434359" y="1106672"/>
            <a:ext cx="3829049"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Ecran d’accueil après exécution de *148# puis </a:t>
            </a:r>
            <a:r>
              <a:rPr lang="fr-FR" sz="2000" dirty="0"/>
              <a:t>5 ensuite </a:t>
            </a:r>
            <a:r>
              <a:rPr lang="fr-FR" sz="2000" dirty="0" smtClean="0"/>
              <a:t>2 pour </a:t>
            </a:r>
            <a:r>
              <a:rPr lang="fr-FR" sz="2000" dirty="0"/>
              <a:t>sortir du club </a:t>
            </a:r>
          </a:p>
        </p:txBody>
      </p:sp>
      <p:pic>
        <p:nvPicPr>
          <p:cNvPr id="4" name="Image 3"/>
          <p:cNvPicPr>
            <a:picLocks noChangeAspect="1"/>
          </p:cNvPicPr>
          <p:nvPr/>
        </p:nvPicPr>
        <p:blipFill rotWithShape="1">
          <a:blip r:embed="rId2"/>
          <a:srcRect l="5015" t="10828" r="5642" b="6370"/>
          <a:stretch/>
        </p:blipFill>
        <p:spPr>
          <a:xfrm>
            <a:off x="373224" y="261257"/>
            <a:ext cx="5934270" cy="2892491"/>
          </a:xfrm>
          <a:prstGeom prst="rect">
            <a:avLst/>
          </a:prstGeom>
        </p:spPr>
      </p:pic>
    </p:spTree>
    <p:extLst>
      <p:ext uri="{BB962C8B-B14F-4D97-AF65-F5344CB8AC3E}">
        <p14:creationId xmlns:p14="http://schemas.microsoft.com/office/powerpoint/2010/main" val="3733327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2</a:t>
            </a:fld>
            <a:endParaRPr lang="fr-FR" dirty="0"/>
          </a:p>
        </p:txBody>
      </p:sp>
      <p:sp>
        <p:nvSpPr>
          <p:cNvPr id="9" name="Rectangle à coins arrondis 8"/>
          <p:cNvSpPr/>
          <p:nvPr/>
        </p:nvSpPr>
        <p:spPr>
          <a:xfrm>
            <a:off x="7767639" y="1399884"/>
            <a:ext cx="3586161" cy="122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L’écran d’accueil après exécution du </a:t>
            </a:r>
            <a:r>
              <a:rPr lang="fr-FR" sz="2000" dirty="0" smtClean="0"/>
              <a:t>code </a:t>
            </a:r>
            <a:r>
              <a:rPr lang="fr-FR" sz="2000" dirty="0"/>
              <a:t>*148# </a:t>
            </a:r>
          </a:p>
        </p:txBody>
      </p:sp>
      <p:pic>
        <p:nvPicPr>
          <p:cNvPr id="3" name="Image 2"/>
          <p:cNvPicPr>
            <a:picLocks noChangeAspect="1"/>
          </p:cNvPicPr>
          <p:nvPr/>
        </p:nvPicPr>
        <p:blipFill rotWithShape="1">
          <a:blip r:embed="rId3"/>
          <a:srcRect t="12281" b="7017"/>
          <a:stretch/>
        </p:blipFill>
        <p:spPr>
          <a:xfrm>
            <a:off x="542925" y="528637"/>
            <a:ext cx="6029325" cy="2628901"/>
          </a:xfrm>
          <a:prstGeom prst="rect">
            <a:avLst/>
          </a:prstGeom>
        </p:spPr>
      </p:pic>
      <p:sp>
        <p:nvSpPr>
          <p:cNvPr id="10" name="Rectangle à coins arrondis 9"/>
          <p:cNvSpPr/>
          <p:nvPr/>
        </p:nvSpPr>
        <p:spPr>
          <a:xfrm>
            <a:off x="7767639" y="4624451"/>
            <a:ext cx="3586161" cy="122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L</a:t>
            </a:r>
            <a:r>
              <a:rPr lang="fr-FR" sz="2000" dirty="0" smtClean="0"/>
              <a:t>’ écran </a:t>
            </a:r>
            <a:r>
              <a:rPr lang="fr-FR" sz="2000" dirty="0"/>
              <a:t>d’accueil après exécution du </a:t>
            </a:r>
            <a:r>
              <a:rPr lang="fr-FR" sz="2000" dirty="0" smtClean="0"/>
              <a:t>code </a:t>
            </a:r>
            <a:r>
              <a:rPr lang="fr-FR" sz="2000" dirty="0"/>
              <a:t>*148</a:t>
            </a:r>
            <a:r>
              <a:rPr lang="fr-FR" sz="2000" dirty="0" smtClean="0"/>
              <a:t># puis 2 pour annuler </a:t>
            </a:r>
            <a:endParaRPr lang="fr-FR" sz="2000" dirty="0"/>
          </a:p>
        </p:txBody>
      </p:sp>
      <p:pic>
        <p:nvPicPr>
          <p:cNvPr id="5" name="Image 4"/>
          <p:cNvPicPr>
            <a:picLocks noChangeAspect="1"/>
          </p:cNvPicPr>
          <p:nvPr/>
        </p:nvPicPr>
        <p:blipFill>
          <a:blip r:embed="rId4"/>
          <a:stretch>
            <a:fillRect/>
          </a:stretch>
        </p:blipFill>
        <p:spPr>
          <a:xfrm>
            <a:off x="542924" y="3508310"/>
            <a:ext cx="6029325" cy="2959455"/>
          </a:xfrm>
          <a:prstGeom prst="rect">
            <a:avLst/>
          </a:prstGeom>
        </p:spPr>
      </p:pic>
    </p:spTree>
    <p:extLst>
      <p:ext uri="{BB962C8B-B14F-4D97-AF65-F5344CB8AC3E}">
        <p14:creationId xmlns:p14="http://schemas.microsoft.com/office/powerpoint/2010/main" val="14951119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3</a:t>
            </a:fld>
            <a:endParaRPr lang="fr-FR" dirty="0"/>
          </a:p>
        </p:txBody>
      </p:sp>
      <p:sp>
        <p:nvSpPr>
          <p:cNvPr id="14" name="Rectangle à coins arrondis 13"/>
          <p:cNvSpPr/>
          <p:nvPr/>
        </p:nvSpPr>
        <p:spPr>
          <a:xfrm>
            <a:off x="8086726" y="4261756"/>
            <a:ext cx="3586162" cy="1451023"/>
          </a:xfrm>
          <a:prstGeom prst="roundRect">
            <a:avLst>
              <a:gd name="adj" fmla="val 309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D’accueil après avoir exécuté *148# puis 1 pour entrer dans le </a:t>
            </a:r>
            <a:r>
              <a:rPr lang="fr-FR" sz="2000" dirty="0" smtClean="0"/>
              <a:t>club et 1 pour confirmer</a:t>
            </a:r>
            <a:endParaRPr lang="fr-FR" sz="2000" dirty="0"/>
          </a:p>
        </p:txBody>
      </p:sp>
      <p:sp>
        <p:nvSpPr>
          <p:cNvPr id="8" name="Rectangle à coins arrondis 7"/>
          <p:cNvSpPr/>
          <p:nvPr/>
        </p:nvSpPr>
        <p:spPr>
          <a:xfrm>
            <a:off x="8086726" y="932114"/>
            <a:ext cx="3586162" cy="15933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D’accueil après avoir </a:t>
            </a:r>
            <a:r>
              <a:rPr lang="fr-FR" sz="2000" dirty="0" smtClean="0"/>
              <a:t>exécuté *148# puis 1 pour entrer dans </a:t>
            </a:r>
            <a:r>
              <a:rPr lang="fr-FR" sz="2000" dirty="0"/>
              <a:t>le club</a:t>
            </a:r>
          </a:p>
          <a:p>
            <a:endParaRPr lang="fr-FR" dirty="0"/>
          </a:p>
        </p:txBody>
      </p:sp>
      <p:pic>
        <p:nvPicPr>
          <p:cNvPr id="4" name="Image 3"/>
          <p:cNvPicPr>
            <a:picLocks noChangeAspect="1"/>
          </p:cNvPicPr>
          <p:nvPr/>
        </p:nvPicPr>
        <p:blipFill rotWithShape="1">
          <a:blip r:embed="rId3"/>
          <a:srcRect l="6926" t="13599" r="6413" b="8000"/>
          <a:stretch/>
        </p:blipFill>
        <p:spPr>
          <a:xfrm>
            <a:off x="429208" y="317241"/>
            <a:ext cx="5784981" cy="2407298"/>
          </a:xfrm>
          <a:prstGeom prst="rect">
            <a:avLst/>
          </a:prstGeom>
        </p:spPr>
      </p:pic>
      <p:pic>
        <p:nvPicPr>
          <p:cNvPr id="5" name="Image 4"/>
          <p:cNvPicPr>
            <a:picLocks noChangeAspect="1"/>
          </p:cNvPicPr>
          <p:nvPr/>
        </p:nvPicPr>
        <p:blipFill rotWithShape="1">
          <a:blip r:embed="rId4"/>
          <a:srcRect l="5831" t="11108" r="4767" b="8547"/>
          <a:stretch/>
        </p:blipFill>
        <p:spPr>
          <a:xfrm>
            <a:off x="429208" y="3191069"/>
            <a:ext cx="5784981" cy="3301806"/>
          </a:xfrm>
          <a:prstGeom prst="rect">
            <a:avLst/>
          </a:prstGeom>
        </p:spPr>
      </p:pic>
      <p:sp>
        <p:nvSpPr>
          <p:cNvPr id="3" name="ZoneTexte 2"/>
          <p:cNvSpPr txBox="1"/>
          <p:nvPr/>
        </p:nvSpPr>
        <p:spPr>
          <a:xfrm>
            <a:off x="6446450" y="6123543"/>
            <a:ext cx="3795615" cy="369332"/>
          </a:xfrm>
          <a:prstGeom prst="rect">
            <a:avLst/>
          </a:prstGeom>
          <a:noFill/>
        </p:spPr>
        <p:txBody>
          <a:bodyPr wrap="square" rtlCol="0">
            <a:spAutoFit/>
          </a:bodyPr>
          <a:lstStyle/>
          <a:p>
            <a:r>
              <a:rPr lang="fr-FR" dirty="0" smtClean="0"/>
              <a:t>1. </a:t>
            </a:r>
            <a:r>
              <a:rPr lang="fr-FR" b="1" dirty="0" smtClean="0">
                <a:solidFill>
                  <a:schemeClr val="accent6">
                    <a:lumMod val="60000"/>
                    <a:lumOff val="40000"/>
                  </a:schemeClr>
                </a:solidFill>
              </a:rPr>
              <a:t>Choisissez votre </a:t>
            </a:r>
            <a:r>
              <a:rPr lang="fr-FR" b="1" dirty="0" err="1" smtClean="0">
                <a:solidFill>
                  <a:schemeClr val="accent6">
                    <a:lumMod val="60000"/>
                    <a:lumOff val="40000"/>
                  </a:schemeClr>
                </a:solidFill>
              </a:rPr>
              <a:t>votre</a:t>
            </a:r>
            <a:r>
              <a:rPr lang="fr-FR" b="1" dirty="0" smtClean="0">
                <a:solidFill>
                  <a:schemeClr val="accent6">
                    <a:lumMod val="60000"/>
                    <a:lumOff val="40000"/>
                  </a:schemeClr>
                </a:solidFill>
              </a:rPr>
              <a:t> forfait</a:t>
            </a:r>
            <a:endParaRPr lang="fr-FR" b="1" dirty="0">
              <a:solidFill>
                <a:schemeClr val="accent6">
                  <a:lumMod val="60000"/>
                  <a:lumOff val="40000"/>
                </a:schemeClr>
              </a:solidFill>
            </a:endParaRPr>
          </a:p>
        </p:txBody>
      </p:sp>
    </p:spTree>
    <p:extLst>
      <p:ext uri="{BB962C8B-B14F-4D97-AF65-F5344CB8AC3E}">
        <p14:creationId xmlns:p14="http://schemas.microsoft.com/office/powerpoint/2010/main" val="12684320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4</a:t>
            </a:fld>
            <a:endParaRPr lang="fr-FR" dirty="0"/>
          </a:p>
        </p:txBody>
      </p:sp>
      <p:sp>
        <p:nvSpPr>
          <p:cNvPr id="8" name="Rectangle à coins arrondis 7"/>
          <p:cNvSpPr/>
          <p:nvPr/>
        </p:nvSpPr>
        <p:spPr>
          <a:xfrm>
            <a:off x="8086726" y="932114"/>
            <a:ext cx="3586162" cy="15933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SMS texte reçu du 1102 après l’entrée dans le club</a:t>
            </a:r>
            <a:endParaRPr lang="fr-FR" sz="2000" dirty="0"/>
          </a:p>
          <a:p>
            <a:endParaRPr lang="fr-FR" dirty="0"/>
          </a:p>
        </p:txBody>
      </p:sp>
      <p:pic>
        <p:nvPicPr>
          <p:cNvPr id="3" name="Image 2"/>
          <p:cNvPicPr>
            <a:picLocks noChangeAspect="1"/>
          </p:cNvPicPr>
          <p:nvPr/>
        </p:nvPicPr>
        <p:blipFill rotWithShape="1">
          <a:blip r:embed="rId3"/>
          <a:srcRect l="8228" t="15067" r="8545" b="19180"/>
          <a:stretch/>
        </p:blipFill>
        <p:spPr>
          <a:xfrm>
            <a:off x="1045028" y="634482"/>
            <a:ext cx="5449078" cy="3209730"/>
          </a:xfrm>
          <a:prstGeom prst="rect">
            <a:avLst/>
          </a:prstGeom>
        </p:spPr>
      </p:pic>
    </p:spTree>
    <p:extLst>
      <p:ext uri="{BB962C8B-B14F-4D97-AF65-F5344CB8AC3E}">
        <p14:creationId xmlns:p14="http://schemas.microsoft.com/office/powerpoint/2010/main" val="4127809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5</a:t>
            </a:fld>
            <a:endParaRPr lang="fr-FR" dirty="0"/>
          </a:p>
        </p:txBody>
      </p:sp>
      <p:sp>
        <p:nvSpPr>
          <p:cNvPr id="14" name="Rectangle à coins arrondis 13"/>
          <p:cNvSpPr/>
          <p:nvPr/>
        </p:nvSpPr>
        <p:spPr>
          <a:xfrm>
            <a:off x="8171042" y="1465309"/>
            <a:ext cx="3224261" cy="1157288"/>
          </a:xfrm>
          <a:prstGeom prst="roundRect">
            <a:avLst>
              <a:gd name="adj" fmla="val 309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Ecran d’accueil après une nouvelle exécution du code *148#</a:t>
            </a:r>
            <a:endParaRPr lang="fr-FR" sz="2000" dirty="0"/>
          </a:p>
        </p:txBody>
      </p:sp>
      <p:sp>
        <p:nvSpPr>
          <p:cNvPr id="16" name="Rectangle à coins arrondis 15"/>
          <p:cNvSpPr/>
          <p:nvPr/>
        </p:nvSpPr>
        <p:spPr>
          <a:xfrm>
            <a:off x="8263960" y="4479973"/>
            <a:ext cx="3224260" cy="15287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Ecran d’accueil </a:t>
            </a:r>
            <a:r>
              <a:rPr lang="fr-FR" sz="2000" dirty="0"/>
              <a:t>après avoir </a:t>
            </a:r>
            <a:r>
              <a:rPr lang="fr-FR" sz="2000" dirty="0" smtClean="0"/>
              <a:t>exécuté </a:t>
            </a:r>
            <a:r>
              <a:rPr lang="fr-FR" sz="2000" dirty="0"/>
              <a:t>le code *</a:t>
            </a:r>
            <a:r>
              <a:rPr lang="fr-FR" sz="2000" dirty="0" smtClean="0"/>
              <a:t>148</a:t>
            </a:r>
            <a:r>
              <a:rPr lang="fr-FR" sz="2000" dirty="0"/>
              <a:t> </a:t>
            </a:r>
            <a:r>
              <a:rPr lang="fr-FR" sz="2000" dirty="0" smtClean="0"/>
              <a:t># puis 1 pour 1Go à 700F</a:t>
            </a:r>
            <a:endParaRPr lang="fr-FR" sz="2000" dirty="0"/>
          </a:p>
        </p:txBody>
      </p:sp>
      <p:pic>
        <p:nvPicPr>
          <p:cNvPr id="5" name="Image 4"/>
          <p:cNvPicPr>
            <a:picLocks noChangeAspect="1"/>
          </p:cNvPicPr>
          <p:nvPr/>
        </p:nvPicPr>
        <p:blipFill rotWithShape="1">
          <a:blip r:embed="rId2"/>
          <a:srcRect l="14648" t="9938" r="13579" b="5471"/>
          <a:stretch/>
        </p:blipFill>
        <p:spPr>
          <a:xfrm>
            <a:off x="663389" y="591672"/>
            <a:ext cx="6472517" cy="2904563"/>
          </a:xfrm>
          <a:prstGeom prst="rect">
            <a:avLst/>
          </a:prstGeom>
        </p:spPr>
      </p:pic>
      <p:pic>
        <p:nvPicPr>
          <p:cNvPr id="3" name="Image 2"/>
          <p:cNvPicPr>
            <a:picLocks noChangeAspect="1"/>
          </p:cNvPicPr>
          <p:nvPr/>
        </p:nvPicPr>
        <p:blipFill rotWithShape="1">
          <a:blip r:embed="rId3"/>
          <a:srcRect l="14064" t="14134" r="13906" b="9675"/>
          <a:stretch/>
        </p:blipFill>
        <p:spPr>
          <a:xfrm>
            <a:off x="663390" y="3854825"/>
            <a:ext cx="6472516" cy="2779058"/>
          </a:xfrm>
          <a:prstGeom prst="rect">
            <a:avLst/>
          </a:prstGeom>
        </p:spPr>
      </p:pic>
      <p:sp>
        <p:nvSpPr>
          <p:cNvPr id="4" name="ZoneTexte 3"/>
          <p:cNvSpPr txBox="1"/>
          <p:nvPr/>
        </p:nvSpPr>
        <p:spPr>
          <a:xfrm>
            <a:off x="7493000" y="2895600"/>
            <a:ext cx="3124200" cy="369332"/>
          </a:xfrm>
          <a:prstGeom prst="rect">
            <a:avLst/>
          </a:prstGeom>
          <a:noFill/>
        </p:spPr>
        <p:txBody>
          <a:bodyPr wrap="square" rtlCol="0">
            <a:spAutoFit/>
          </a:bodyPr>
          <a:lstStyle/>
          <a:p>
            <a:r>
              <a:rPr lang="fr-FR" dirty="0" smtClean="0"/>
              <a:t>Le 5 affiche un autre menu</a:t>
            </a:r>
            <a:endParaRPr lang="fr-FR" dirty="0"/>
          </a:p>
        </p:txBody>
      </p:sp>
    </p:spTree>
    <p:extLst>
      <p:ext uri="{BB962C8B-B14F-4D97-AF65-F5344CB8AC3E}">
        <p14:creationId xmlns:p14="http://schemas.microsoft.com/office/powerpoint/2010/main" val="14588174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6</a:t>
            </a:fld>
            <a:endParaRPr lang="fr-FR" dirty="0"/>
          </a:p>
        </p:txBody>
      </p:sp>
      <p:sp>
        <p:nvSpPr>
          <p:cNvPr id="7" name="Rectangle à coins arrondis 6"/>
          <p:cNvSpPr/>
          <p:nvPr/>
        </p:nvSpPr>
        <p:spPr>
          <a:xfrm>
            <a:off x="7434360" y="946430"/>
            <a:ext cx="3829049"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Notifications textes reçues du 1102 après souscription de 1Go à 700F</a:t>
            </a:r>
            <a:endParaRPr lang="fr-FR" sz="2000" dirty="0"/>
          </a:p>
        </p:txBody>
      </p:sp>
      <p:sp>
        <p:nvSpPr>
          <p:cNvPr id="8" name="Rectangle à coins arrondis 7"/>
          <p:cNvSpPr/>
          <p:nvPr/>
        </p:nvSpPr>
        <p:spPr>
          <a:xfrm>
            <a:off x="7434360" y="4222889"/>
            <a:ext cx="3829049"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Notification texte reçue après consultation du solde via *101*1#</a:t>
            </a:r>
            <a:endParaRPr lang="fr-FR" sz="2000" dirty="0"/>
          </a:p>
        </p:txBody>
      </p:sp>
      <p:pic>
        <p:nvPicPr>
          <p:cNvPr id="6" name="Image 5"/>
          <p:cNvPicPr>
            <a:picLocks noChangeAspect="1"/>
          </p:cNvPicPr>
          <p:nvPr/>
        </p:nvPicPr>
        <p:blipFill rotWithShape="1">
          <a:blip r:embed="rId2"/>
          <a:srcRect l="3612" t="10492" r="21267" b="8016"/>
          <a:stretch/>
        </p:blipFill>
        <p:spPr>
          <a:xfrm>
            <a:off x="242596" y="373224"/>
            <a:ext cx="5896947" cy="2481944"/>
          </a:xfrm>
          <a:prstGeom prst="rect">
            <a:avLst/>
          </a:prstGeom>
        </p:spPr>
      </p:pic>
      <p:pic>
        <p:nvPicPr>
          <p:cNvPr id="9" name="Image 8"/>
          <p:cNvPicPr>
            <a:picLocks noChangeAspect="1"/>
          </p:cNvPicPr>
          <p:nvPr/>
        </p:nvPicPr>
        <p:blipFill rotWithShape="1">
          <a:blip r:embed="rId3"/>
          <a:srcRect l="13607" t="11697" r="27215" b="5847"/>
          <a:stretch/>
        </p:blipFill>
        <p:spPr>
          <a:xfrm>
            <a:off x="242596" y="3284376"/>
            <a:ext cx="5896947" cy="3247053"/>
          </a:xfrm>
          <a:prstGeom prst="rect">
            <a:avLst/>
          </a:prstGeom>
        </p:spPr>
      </p:pic>
    </p:spTree>
    <p:extLst>
      <p:ext uri="{BB962C8B-B14F-4D97-AF65-F5344CB8AC3E}">
        <p14:creationId xmlns:p14="http://schemas.microsoft.com/office/powerpoint/2010/main" val="39815332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7</a:t>
            </a:fld>
            <a:endParaRPr lang="fr-FR" dirty="0"/>
          </a:p>
        </p:txBody>
      </p:sp>
      <p:sp>
        <p:nvSpPr>
          <p:cNvPr id="7" name="Rectangle à coins arrondis 6"/>
          <p:cNvSpPr/>
          <p:nvPr/>
        </p:nvSpPr>
        <p:spPr>
          <a:xfrm>
            <a:off x="7434360" y="946430"/>
            <a:ext cx="3829049"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smtClean="0"/>
              <a:t>Solde avant souscription à 1Go</a:t>
            </a:r>
            <a:endParaRPr lang="fr-FR" sz="2000" dirty="0"/>
          </a:p>
        </p:txBody>
      </p:sp>
      <p:sp>
        <p:nvSpPr>
          <p:cNvPr id="8" name="Rectangle à coins arrondis 7"/>
          <p:cNvSpPr/>
          <p:nvPr/>
        </p:nvSpPr>
        <p:spPr>
          <a:xfrm>
            <a:off x="7434360" y="4222889"/>
            <a:ext cx="3829049"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Solde </a:t>
            </a:r>
            <a:r>
              <a:rPr lang="fr-FR" sz="2000" dirty="0" smtClean="0"/>
              <a:t>après souscription </a:t>
            </a:r>
            <a:r>
              <a:rPr lang="fr-FR" sz="2000" dirty="0"/>
              <a:t>à 1Go</a:t>
            </a:r>
          </a:p>
        </p:txBody>
      </p:sp>
      <p:pic>
        <p:nvPicPr>
          <p:cNvPr id="3" name="Image 2"/>
          <p:cNvPicPr>
            <a:picLocks noChangeAspect="1"/>
          </p:cNvPicPr>
          <p:nvPr/>
        </p:nvPicPr>
        <p:blipFill rotWithShape="1">
          <a:blip r:embed="rId3"/>
          <a:srcRect l="8970" t="12270" r="8305" b="8589"/>
          <a:stretch/>
        </p:blipFill>
        <p:spPr>
          <a:xfrm>
            <a:off x="279919" y="317241"/>
            <a:ext cx="5617028" cy="2780523"/>
          </a:xfrm>
          <a:prstGeom prst="rect">
            <a:avLst/>
          </a:prstGeom>
        </p:spPr>
      </p:pic>
      <p:pic>
        <p:nvPicPr>
          <p:cNvPr id="4" name="Image 3"/>
          <p:cNvPicPr>
            <a:picLocks noChangeAspect="1"/>
          </p:cNvPicPr>
          <p:nvPr/>
        </p:nvPicPr>
        <p:blipFill rotWithShape="1">
          <a:blip r:embed="rId4"/>
          <a:srcRect l="4320" t="11561" r="2325" b="10894"/>
          <a:stretch/>
        </p:blipFill>
        <p:spPr>
          <a:xfrm>
            <a:off x="279919" y="3508310"/>
            <a:ext cx="5617028" cy="3172407"/>
          </a:xfrm>
          <a:prstGeom prst="rect">
            <a:avLst/>
          </a:prstGeom>
        </p:spPr>
      </p:pic>
    </p:spTree>
    <p:extLst>
      <p:ext uri="{BB962C8B-B14F-4D97-AF65-F5344CB8AC3E}">
        <p14:creationId xmlns:p14="http://schemas.microsoft.com/office/powerpoint/2010/main" val="8125763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8</a:t>
            </a:fld>
            <a:endParaRPr lang="fr-FR" dirty="0"/>
          </a:p>
        </p:txBody>
      </p:sp>
      <p:sp>
        <p:nvSpPr>
          <p:cNvPr id="7" name="Rectangle à coins arrondis 6"/>
          <p:cNvSpPr/>
          <p:nvPr/>
        </p:nvSpPr>
        <p:spPr>
          <a:xfrm>
            <a:off x="7434360" y="946430"/>
            <a:ext cx="3829049"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Ecran d’accueil après avoir exécuté le code *148 # puis </a:t>
            </a:r>
            <a:r>
              <a:rPr lang="fr-FR" sz="2000" dirty="0" smtClean="0"/>
              <a:t>2 pour 2Go </a:t>
            </a:r>
            <a:r>
              <a:rPr lang="fr-FR" sz="2000" dirty="0"/>
              <a:t>à </a:t>
            </a:r>
            <a:r>
              <a:rPr lang="fr-FR" sz="2000" dirty="0" smtClean="0"/>
              <a:t>1050F</a:t>
            </a:r>
            <a:endParaRPr lang="fr-FR" sz="2000" dirty="0"/>
          </a:p>
        </p:txBody>
      </p:sp>
      <p:sp>
        <p:nvSpPr>
          <p:cNvPr id="8" name="Rectangle à coins arrondis 7"/>
          <p:cNvSpPr/>
          <p:nvPr/>
        </p:nvSpPr>
        <p:spPr>
          <a:xfrm>
            <a:off x="7434360" y="4222889"/>
            <a:ext cx="3829049"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Notifications textes reçues du 1102 après souscription de </a:t>
            </a:r>
            <a:r>
              <a:rPr lang="fr-FR" sz="2000" dirty="0" smtClean="0"/>
              <a:t>2Go </a:t>
            </a:r>
            <a:r>
              <a:rPr lang="fr-FR" sz="2000" dirty="0"/>
              <a:t>à </a:t>
            </a:r>
            <a:r>
              <a:rPr lang="fr-FR" sz="2000" dirty="0" smtClean="0"/>
              <a:t>1050F</a:t>
            </a:r>
            <a:endParaRPr lang="fr-FR" sz="2000" dirty="0"/>
          </a:p>
        </p:txBody>
      </p:sp>
      <p:pic>
        <p:nvPicPr>
          <p:cNvPr id="5" name="Image 4"/>
          <p:cNvPicPr>
            <a:picLocks noChangeAspect="1"/>
          </p:cNvPicPr>
          <p:nvPr/>
        </p:nvPicPr>
        <p:blipFill rotWithShape="1">
          <a:blip r:embed="rId3"/>
          <a:srcRect l="2083" t="14667" b="10666"/>
          <a:stretch/>
        </p:blipFill>
        <p:spPr>
          <a:xfrm>
            <a:off x="391885" y="186612"/>
            <a:ext cx="5561045" cy="2799185"/>
          </a:xfrm>
          <a:prstGeom prst="rect">
            <a:avLst/>
          </a:prstGeom>
        </p:spPr>
      </p:pic>
      <p:pic>
        <p:nvPicPr>
          <p:cNvPr id="11" name="Image 10"/>
          <p:cNvPicPr>
            <a:picLocks noChangeAspect="1"/>
          </p:cNvPicPr>
          <p:nvPr/>
        </p:nvPicPr>
        <p:blipFill rotWithShape="1">
          <a:blip r:embed="rId4"/>
          <a:srcRect l="5705" t="9124" r="25504" b="6505"/>
          <a:stretch/>
        </p:blipFill>
        <p:spPr>
          <a:xfrm>
            <a:off x="391886" y="3377682"/>
            <a:ext cx="5561044" cy="3097763"/>
          </a:xfrm>
          <a:prstGeom prst="rect">
            <a:avLst/>
          </a:prstGeom>
        </p:spPr>
      </p:pic>
    </p:spTree>
    <p:extLst>
      <p:ext uri="{BB962C8B-B14F-4D97-AF65-F5344CB8AC3E}">
        <p14:creationId xmlns:p14="http://schemas.microsoft.com/office/powerpoint/2010/main" val="13889075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348885" y="6492875"/>
            <a:ext cx="2743200" cy="365125"/>
          </a:xfrm>
        </p:spPr>
        <p:txBody>
          <a:bodyPr/>
          <a:lstStyle/>
          <a:p>
            <a:fld id="{3618F209-E9A5-4D4F-ACB3-2C4FDD490614}" type="slidenum">
              <a:rPr lang="fr-FR" smtClean="0"/>
              <a:t>9</a:t>
            </a:fld>
            <a:endParaRPr lang="fr-FR" dirty="0"/>
          </a:p>
        </p:txBody>
      </p:sp>
      <p:sp>
        <p:nvSpPr>
          <p:cNvPr id="7" name="Rectangle à coins arrondis 6"/>
          <p:cNvSpPr/>
          <p:nvPr/>
        </p:nvSpPr>
        <p:spPr>
          <a:xfrm>
            <a:off x="8453535" y="2961842"/>
            <a:ext cx="2959163" cy="1471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dirty="0"/>
              <a:t>Notification texte reçue après consultation du solde via *101*1#</a:t>
            </a:r>
          </a:p>
        </p:txBody>
      </p:sp>
      <p:pic>
        <p:nvPicPr>
          <p:cNvPr id="4" name="Image 3"/>
          <p:cNvPicPr>
            <a:picLocks noChangeAspect="1"/>
          </p:cNvPicPr>
          <p:nvPr/>
        </p:nvPicPr>
        <p:blipFill rotWithShape="1">
          <a:blip r:embed="rId3"/>
          <a:srcRect l="23892" t="10096" r="33990" b="4712"/>
          <a:stretch/>
        </p:blipFill>
        <p:spPr>
          <a:xfrm>
            <a:off x="410548" y="354563"/>
            <a:ext cx="7389844" cy="5859625"/>
          </a:xfrm>
          <a:prstGeom prst="rect">
            <a:avLst/>
          </a:prstGeom>
        </p:spPr>
      </p:pic>
    </p:spTree>
    <p:extLst>
      <p:ext uri="{BB962C8B-B14F-4D97-AF65-F5344CB8AC3E}">
        <p14:creationId xmlns:p14="http://schemas.microsoft.com/office/powerpoint/2010/main" val="180582019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O_APP_VERSION" val="1.3.1.2927"/>
  <p:tag name="SLIDO_PRESENTATION_ID" val="00000000-0000-0000-0000-000000000000"/>
  <p:tag name="SLIDO_EVENT_UUID" val="957bc739-4bb1-4baa-8cbc-3e3860efca2f"/>
  <p:tag name="SLIDO_EVENT_SECTION_UUID" val="b5c937c9-025a-4118-9060-dc569a30e5f1"/>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12.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15.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16.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21.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36.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37.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43.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46.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47.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52.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6.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CG Grid 16:9">
  <a:themeElements>
    <a:clrScheme name="The Boston Consulting Group">
      <a:dk1>
        <a:srgbClr val="575757"/>
      </a:dk1>
      <a:lt1>
        <a:sysClr val="window" lastClr="FFFFFF"/>
      </a:lt1>
      <a:dk2>
        <a:srgbClr val="29BA74"/>
      </a:dk2>
      <a:lt2>
        <a:srgbClr val="F2F2F2"/>
      </a:lt2>
      <a:accent1>
        <a:srgbClr val="03522D"/>
      </a:accent1>
      <a:accent2>
        <a:srgbClr val="197A56"/>
      </a:accent2>
      <a:accent3>
        <a:srgbClr val="D4DF33"/>
      </a:accent3>
      <a:accent4>
        <a:srgbClr val="3EAD92"/>
      </a:accent4>
      <a:accent5>
        <a:srgbClr val="6E6F73"/>
      </a:accent5>
      <a:accent6>
        <a:srgbClr val="295E7E"/>
      </a:accent6>
      <a:hlink>
        <a:srgbClr val="2E3558"/>
      </a:hlink>
      <a:folHlink>
        <a:srgbClr val="2E3558"/>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9BA74"/>
        </a:solidFill>
        <a:ln w="9525" cap="rnd" cmpd="sng" algn="ctr">
          <a:solidFill>
            <a:srgbClr val="29BA74"/>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smtClean="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3.xml><?xml version="1.0" encoding="utf-8"?>
<a:theme xmlns:a="http://schemas.openxmlformats.org/drawingml/2006/main" name="1_BCG Grid 16:9">
  <a:themeElements>
    <a:clrScheme name="The Boston Consulting Group">
      <a:dk1>
        <a:srgbClr val="575757"/>
      </a:dk1>
      <a:lt1>
        <a:sysClr val="window" lastClr="FFFFFF"/>
      </a:lt1>
      <a:dk2>
        <a:srgbClr val="29BA74"/>
      </a:dk2>
      <a:lt2>
        <a:srgbClr val="F2F2F2"/>
      </a:lt2>
      <a:accent1>
        <a:srgbClr val="03522D"/>
      </a:accent1>
      <a:accent2>
        <a:srgbClr val="197A56"/>
      </a:accent2>
      <a:accent3>
        <a:srgbClr val="D4DF33"/>
      </a:accent3>
      <a:accent4>
        <a:srgbClr val="3EAD92"/>
      </a:accent4>
      <a:accent5>
        <a:srgbClr val="6E6F73"/>
      </a:accent5>
      <a:accent6>
        <a:srgbClr val="295E7E"/>
      </a:accent6>
      <a:hlink>
        <a:srgbClr val="2E3558"/>
      </a:hlink>
      <a:folHlink>
        <a:srgbClr val="2E3558"/>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9BA74"/>
        </a:solidFill>
        <a:ln w="9525" cap="rnd" cmpd="sng" algn="ctr">
          <a:solidFill>
            <a:srgbClr val="29BA74"/>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smtClean="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11984</TotalTime>
  <Words>325</Words>
  <Application>Microsoft Office PowerPoint</Application>
  <PresentationFormat>Grand écran</PresentationFormat>
  <Paragraphs>56</Paragraphs>
  <Slides>15</Slides>
  <Notes>10</Notes>
  <HiddenSlides>0</HiddenSlides>
  <MMClips>0</MMClips>
  <ScaleCrop>false</ScaleCrop>
  <HeadingPairs>
    <vt:vector size="8" baseType="variant">
      <vt:variant>
        <vt:lpstr>Polices utilisées</vt:lpstr>
      </vt:variant>
      <vt:variant>
        <vt:i4>4</vt:i4>
      </vt:variant>
      <vt:variant>
        <vt:lpstr>Thème</vt:lpstr>
      </vt:variant>
      <vt:variant>
        <vt:i4>3</vt:i4>
      </vt:variant>
      <vt:variant>
        <vt:lpstr>Serveurs OLE incorporés</vt:lpstr>
      </vt:variant>
      <vt:variant>
        <vt:i4>1</vt:i4>
      </vt:variant>
      <vt:variant>
        <vt:lpstr>Titres des diapositives</vt:lpstr>
      </vt:variant>
      <vt:variant>
        <vt:i4>15</vt:i4>
      </vt:variant>
    </vt:vector>
  </HeadingPairs>
  <TitlesOfParts>
    <vt:vector size="23" baseType="lpstr">
      <vt:lpstr>Arial</vt:lpstr>
      <vt:lpstr>Calibri</vt:lpstr>
      <vt:lpstr>Calibri Light</vt:lpstr>
      <vt:lpstr>Trebuchet MS</vt:lpstr>
      <vt:lpstr>Thème Office</vt:lpstr>
      <vt:lpstr>BCG Grid 16:9</vt:lpstr>
      <vt:lpstr>1_BCG Grid 16:9</vt:lpstr>
      <vt:lpstr>think-cell Slide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Maroc Telecom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Adrouj Ibtissam</dc:creator>
  <cp:lastModifiedBy>Dieudonné PARE</cp:lastModifiedBy>
  <cp:revision>247</cp:revision>
  <cp:lastPrinted>2022-05-27T07:11:54Z</cp:lastPrinted>
  <dcterms:created xsi:type="dcterms:W3CDTF">2022-05-10T07:25:35Z</dcterms:created>
  <dcterms:modified xsi:type="dcterms:W3CDTF">2024-01-22T09:56:15Z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lidoAppVersion">
    <vt:lpwstr>1.3.1.2927</vt:lpwstr>
  </property>
</Properties>
</file>