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86" r:id="rId2"/>
    <p:sldId id="287" r:id="rId3"/>
  </p:sldIdLst>
  <p:sldSz cx="6858000" cy="9906000" type="A4"/>
  <p:notesSz cx="6858000" cy="9144000"/>
  <p:defaultTextStyle>
    <a:defPPr>
      <a:defRPr lang="fr-FR"/>
    </a:defPPr>
    <a:lvl1pPr marL="0" algn="l" defTabSz="400827" rtl="0" eaLnBrk="1" latinLnBrk="0" hangingPunct="1">
      <a:defRPr sz="1578" kern="1200">
        <a:solidFill>
          <a:schemeClr val="tx1"/>
        </a:solidFill>
        <a:latin typeface="+mn-lt"/>
        <a:ea typeface="+mn-ea"/>
        <a:cs typeface="+mn-cs"/>
      </a:defRPr>
    </a:lvl1pPr>
    <a:lvl2pPr marL="400827" algn="l" defTabSz="400827" rtl="0" eaLnBrk="1" latinLnBrk="0" hangingPunct="1">
      <a:defRPr sz="1578" kern="1200">
        <a:solidFill>
          <a:schemeClr val="tx1"/>
        </a:solidFill>
        <a:latin typeface="+mn-lt"/>
        <a:ea typeface="+mn-ea"/>
        <a:cs typeface="+mn-cs"/>
      </a:defRPr>
    </a:lvl2pPr>
    <a:lvl3pPr marL="801654" algn="l" defTabSz="400827" rtl="0" eaLnBrk="1" latinLnBrk="0" hangingPunct="1">
      <a:defRPr sz="1578" kern="1200">
        <a:solidFill>
          <a:schemeClr val="tx1"/>
        </a:solidFill>
        <a:latin typeface="+mn-lt"/>
        <a:ea typeface="+mn-ea"/>
        <a:cs typeface="+mn-cs"/>
      </a:defRPr>
    </a:lvl3pPr>
    <a:lvl4pPr marL="1202482" algn="l" defTabSz="400827" rtl="0" eaLnBrk="1" latinLnBrk="0" hangingPunct="1">
      <a:defRPr sz="1578" kern="1200">
        <a:solidFill>
          <a:schemeClr val="tx1"/>
        </a:solidFill>
        <a:latin typeface="+mn-lt"/>
        <a:ea typeface="+mn-ea"/>
        <a:cs typeface="+mn-cs"/>
      </a:defRPr>
    </a:lvl4pPr>
    <a:lvl5pPr marL="1603309" algn="l" defTabSz="400827" rtl="0" eaLnBrk="1" latinLnBrk="0" hangingPunct="1">
      <a:defRPr sz="1578" kern="1200">
        <a:solidFill>
          <a:schemeClr val="tx1"/>
        </a:solidFill>
        <a:latin typeface="+mn-lt"/>
        <a:ea typeface="+mn-ea"/>
        <a:cs typeface="+mn-cs"/>
      </a:defRPr>
    </a:lvl5pPr>
    <a:lvl6pPr marL="2004136" algn="l" defTabSz="400827" rtl="0" eaLnBrk="1" latinLnBrk="0" hangingPunct="1">
      <a:defRPr sz="1578" kern="1200">
        <a:solidFill>
          <a:schemeClr val="tx1"/>
        </a:solidFill>
        <a:latin typeface="+mn-lt"/>
        <a:ea typeface="+mn-ea"/>
        <a:cs typeface="+mn-cs"/>
      </a:defRPr>
    </a:lvl6pPr>
    <a:lvl7pPr marL="2404963" algn="l" defTabSz="400827" rtl="0" eaLnBrk="1" latinLnBrk="0" hangingPunct="1">
      <a:defRPr sz="1578" kern="1200">
        <a:solidFill>
          <a:schemeClr val="tx1"/>
        </a:solidFill>
        <a:latin typeface="+mn-lt"/>
        <a:ea typeface="+mn-ea"/>
        <a:cs typeface="+mn-cs"/>
      </a:defRPr>
    </a:lvl7pPr>
    <a:lvl8pPr marL="2805791" algn="l" defTabSz="400827" rtl="0" eaLnBrk="1" latinLnBrk="0" hangingPunct="1">
      <a:defRPr sz="1578" kern="1200">
        <a:solidFill>
          <a:schemeClr val="tx1"/>
        </a:solidFill>
        <a:latin typeface="+mn-lt"/>
        <a:ea typeface="+mn-ea"/>
        <a:cs typeface="+mn-cs"/>
      </a:defRPr>
    </a:lvl8pPr>
    <a:lvl9pPr marL="3206618" algn="l" defTabSz="400827" rtl="0" eaLnBrk="1" latinLnBrk="0" hangingPunct="1">
      <a:defRPr sz="157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167787"/>
    <a:srgbClr val="CB9427"/>
    <a:srgbClr val="333333"/>
    <a:srgbClr val="DDAE4D"/>
    <a:srgbClr val="B784A7"/>
    <a:srgbClr val="2B3135"/>
    <a:srgbClr val="1F2326"/>
    <a:srgbClr val="107895"/>
    <a:srgbClr val="3B63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1344" autoAdjust="0"/>
  </p:normalViewPr>
  <p:slideViewPr>
    <p:cSldViewPr snapToGrid="0" snapToObjects="1">
      <p:cViewPr>
        <p:scale>
          <a:sx n="75" d="100"/>
          <a:sy n="75" d="100"/>
        </p:scale>
        <p:origin x="2394" y="72"/>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M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E60E9244-D9A2-4948-A8B9-545C195C42FF}" type="datetimeFigureOut">
              <a:rPr lang="ar-MA" smtClean="0"/>
              <a:t>08-03-1446</a:t>
            </a:fld>
            <a:endParaRPr lang="ar-MA"/>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ar-M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M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M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3D016160-EAAB-42DA-81FB-BDD86292C248}" type="slidenum">
              <a:rPr lang="ar-MA" smtClean="0"/>
              <a:t>‹N°›</a:t>
            </a:fld>
            <a:endParaRPr lang="ar-MA"/>
          </a:p>
        </p:txBody>
      </p:sp>
    </p:spTree>
    <p:extLst>
      <p:ext uri="{BB962C8B-B14F-4D97-AF65-F5344CB8AC3E}">
        <p14:creationId xmlns:p14="http://schemas.microsoft.com/office/powerpoint/2010/main" val="3039974752"/>
      </p:ext>
    </p:extLst>
  </p:cSld>
  <p:clrMap bg1="lt1" tx1="dk1" bg2="lt2" tx2="dk2" accent1="accent1" accent2="accent2" accent3="accent3" accent4="accent4" accent5="accent5" accent6="accent6" hlink="hlink" folHlink="folHlink"/>
  <p:notesStyle>
    <a:lvl1pPr marL="0" algn="l" defTabSz="801654" rtl="0" eaLnBrk="1" latinLnBrk="0" hangingPunct="1">
      <a:defRPr sz="1052" kern="1200">
        <a:solidFill>
          <a:schemeClr val="tx1"/>
        </a:solidFill>
        <a:latin typeface="+mn-lt"/>
        <a:ea typeface="+mn-ea"/>
        <a:cs typeface="+mn-cs"/>
      </a:defRPr>
    </a:lvl1pPr>
    <a:lvl2pPr marL="400827" algn="l" defTabSz="801654" rtl="0" eaLnBrk="1" latinLnBrk="0" hangingPunct="1">
      <a:defRPr sz="1052" kern="1200">
        <a:solidFill>
          <a:schemeClr val="tx1"/>
        </a:solidFill>
        <a:latin typeface="+mn-lt"/>
        <a:ea typeface="+mn-ea"/>
        <a:cs typeface="+mn-cs"/>
      </a:defRPr>
    </a:lvl2pPr>
    <a:lvl3pPr marL="801654" algn="l" defTabSz="801654" rtl="0" eaLnBrk="1" latinLnBrk="0" hangingPunct="1">
      <a:defRPr sz="1052" kern="1200">
        <a:solidFill>
          <a:schemeClr val="tx1"/>
        </a:solidFill>
        <a:latin typeface="+mn-lt"/>
        <a:ea typeface="+mn-ea"/>
        <a:cs typeface="+mn-cs"/>
      </a:defRPr>
    </a:lvl3pPr>
    <a:lvl4pPr marL="1202482" algn="l" defTabSz="801654" rtl="0" eaLnBrk="1" latinLnBrk="0" hangingPunct="1">
      <a:defRPr sz="1052" kern="1200">
        <a:solidFill>
          <a:schemeClr val="tx1"/>
        </a:solidFill>
        <a:latin typeface="+mn-lt"/>
        <a:ea typeface="+mn-ea"/>
        <a:cs typeface="+mn-cs"/>
      </a:defRPr>
    </a:lvl4pPr>
    <a:lvl5pPr marL="1603309" algn="l" defTabSz="801654" rtl="0" eaLnBrk="1" latinLnBrk="0" hangingPunct="1">
      <a:defRPr sz="1052" kern="1200">
        <a:solidFill>
          <a:schemeClr val="tx1"/>
        </a:solidFill>
        <a:latin typeface="+mn-lt"/>
        <a:ea typeface="+mn-ea"/>
        <a:cs typeface="+mn-cs"/>
      </a:defRPr>
    </a:lvl5pPr>
    <a:lvl6pPr marL="2004136" algn="l" defTabSz="801654" rtl="0" eaLnBrk="1" latinLnBrk="0" hangingPunct="1">
      <a:defRPr sz="1052" kern="1200">
        <a:solidFill>
          <a:schemeClr val="tx1"/>
        </a:solidFill>
        <a:latin typeface="+mn-lt"/>
        <a:ea typeface="+mn-ea"/>
        <a:cs typeface="+mn-cs"/>
      </a:defRPr>
    </a:lvl6pPr>
    <a:lvl7pPr marL="2404963" algn="l" defTabSz="801654" rtl="0" eaLnBrk="1" latinLnBrk="0" hangingPunct="1">
      <a:defRPr sz="1052" kern="1200">
        <a:solidFill>
          <a:schemeClr val="tx1"/>
        </a:solidFill>
        <a:latin typeface="+mn-lt"/>
        <a:ea typeface="+mn-ea"/>
        <a:cs typeface="+mn-cs"/>
      </a:defRPr>
    </a:lvl7pPr>
    <a:lvl8pPr marL="2805791" algn="l" defTabSz="801654" rtl="0" eaLnBrk="1" latinLnBrk="0" hangingPunct="1">
      <a:defRPr sz="1052" kern="1200">
        <a:solidFill>
          <a:schemeClr val="tx1"/>
        </a:solidFill>
        <a:latin typeface="+mn-lt"/>
        <a:ea typeface="+mn-ea"/>
        <a:cs typeface="+mn-cs"/>
      </a:defRPr>
    </a:lvl8pPr>
    <a:lvl9pPr marL="3206618" algn="l" defTabSz="801654" rtl="0" eaLnBrk="1" latinLnBrk="0" hangingPunct="1">
      <a:defRPr sz="105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MA" dirty="0"/>
          </a:p>
        </p:txBody>
      </p:sp>
      <p:sp>
        <p:nvSpPr>
          <p:cNvPr id="4" name="Slide Number Placeholder 3"/>
          <p:cNvSpPr>
            <a:spLocks noGrp="1"/>
          </p:cNvSpPr>
          <p:nvPr>
            <p:ph type="sldNum" sz="quarter" idx="5"/>
          </p:nvPr>
        </p:nvSpPr>
        <p:spPr/>
        <p:txBody>
          <a:bodyPr/>
          <a:lstStyle/>
          <a:p>
            <a:fld id="{3D016160-EAAB-42DA-81FB-BDD86292C248}" type="slidenum">
              <a:rPr lang="ar-MA" smtClean="0"/>
              <a:t>1</a:t>
            </a:fld>
            <a:endParaRPr lang="ar-MA"/>
          </a:p>
        </p:txBody>
      </p:sp>
    </p:spTree>
    <p:extLst>
      <p:ext uri="{BB962C8B-B14F-4D97-AF65-F5344CB8AC3E}">
        <p14:creationId xmlns:p14="http://schemas.microsoft.com/office/powerpoint/2010/main" val="1831481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1" y="3077283"/>
            <a:ext cx="5829300" cy="2123369"/>
          </a:xfrm>
        </p:spPr>
        <p:txBody>
          <a:bodyPr/>
          <a:lstStyle/>
          <a:p>
            <a:r>
              <a:rPr lang="fr-FR"/>
              <a:t>Cliquez et modifiez le titre</a:t>
            </a:r>
          </a:p>
        </p:txBody>
      </p:sp>
      <p:sp>
        <p:nvSpPr>
          <p:cNvPr id="3" name="Sous-titre 2"/>
          <p:cNvSpPr>
            <a:spLocks noGrp="1"/>
          </p:cNvSpPr>
          <p:nvPr>
            <p:ph type="subTitle" idx="1"/>
          </p:nvPr>
        </p:nvSpPr>
        <p:spPr>
          <a:xfrm>
            <a:off x="1028701" y="5613401"/>
            <a:ext cx="4800600" cy="2531533"/>
          </a:xfrm>
        </p:spPr>
        <p:txBody>
          <a:bodyPr/>
          <a:lstStyle>
            <a:lvl1pPr marL="0" indent="0" algn="ctr">
              <a:buNone/>
              <a:defRPr>
                <a:solidFill>
                  <a:schemeClr val="tx1">
                    <a:tint val="75000"/>
                  </a:schemeClr>
                </a:solidFill>
              </a:defRPr>
            </a:lvl1pPr>
            <a:lvl2pPr marL="391135" indent="0" algn="ctr">
              <a:buNone/>
              <a:defRPr>
                <a:solidFill>
                  <a:schemeClr val="tx1">
                    <a:tint val="75000"/>
                  </a:schemeClr>
                </a:solidFill>
              </a:defRPr>
            </a:lvl2pPr>
            <a:lvl3pPr marL="782269" indent="0" algn="ctr">
              <a:buNone/>
              <a:defRPr>
                <a:solidFill>
                  <a:schemeClr val="tx1">
                    <a:tint val="75000"/>
                  </a:schemeClr>
                </a:solidFill>
              </a:defRPr>
            </a:lvl3pPr>
            <a:lvl4pPr marL="1173404" indent="0" algn="ctr">
              <a:buNone/>
              <a:defRPr>
                <a:solidFill>
                  <a:schemeClr val="tx1">
                    <a:tint val="75000"/>
                  </a:schemeClr>
                </a:solidFill>
              </a:defRPr>
            </a:lvl4pPr>
            <a:lvl5pPr marL="1564538" indent="0" algn="ctr">
              <a:buNone/>
              <a:defRPr>
                <a:solidFill>
                  <a:schemeClr val="tx1">
                    <a:tint val="75000"/>
                  </a:schemeClr>
                </a:solidFill>
              </a:defRPr>
            </a:lvl5pPr>
            <a:lvl6pPr marL="1955673" indent="0" algn="ctr">
              <a:buNone/>
              <a:defRPr>
                <a:solidFill>
                  <a:schemeClr val="tx1">
                    <a:tint val="75000"/>
                  </a:schemeClr>
                </a:solidFill>
              </a:defRPr>
            </a:lvl6pPr>
            <a:lvl7pPr marL="2346808" indent="0" algn="ctr">
              <a:buNone/>
              <a:defRPr>
                <a:solidFill>
                  <a:schemeClr val="tx1">
                    <a:tint val="75000"/>
                  </a:schemeClr>
                </a:solidFill>
              </a:defRPr>
            </a:lvl7pPr>
            <a:lvl8pPr marL="2737942" indent="0" algn="ctr">
              <a:buNone/>
              <a:defRPr>
                <a:solidFill>
                  <a:schemeClr val="tx1">
                    <a:tint val="75000"/>
                  </a:schemeClr>
                </a:solidFill>
              </a:defRPr>
            </a:lvl8pPr>
            <a:lvl9pPr marL="3129077"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836680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2007021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112419" y="619126"/>
            <a:ext cx="1276350" cy="13173605"/>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283369" y="619126"/>
            <a:ext cx="3714750" cy="1317360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1286750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2444734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6365524"/>
            <a:ext cx="5829300" cy="1967442"/>
          </a:xfrm>
        </p:spPr>
        <p:txBody>
          <a:bodyPr anchor="t"/>
          <a:lstStyle>
            <a:lvl1pPr algn="l">
              <a:defRPr sz="3422" b="1" cap="all"/>
            </a:lvl1pPr>
          </a:lstStyle>
          <a:p>
            <a:r>
              <a:rPr lang="fr-FR"/>
              <a:t>Cliquez et modifiez le titre</a:t>
            </a:r>
          </a:p>
        </p:txBody>
      </p:sp>
      <p:sp>
        <p:nvSpPr>
          <p:cNvPr id="3" name="Espace réservé du texte 2"/>
          <p:cNvSpPr>
            <a:spLocks noGrp="1"/>
          </p:cNvSpPr>
          <p:nvPr>
            <p:ph type="body" idx="1"/>
          </p:nvPr>
        </p:nvSpPr>
        <p:spPr>
          <a:xfrm>
            <a:off x="541735" y="4198586"/>
            <a:ext cx="5829300" cy="2166938"/>
          </a:xfrm>
        </p:spPr>
        <p:txBody>
          <a:bodyPr anchor="b"/>
          <a:lstStyle>
            <a:lvl1pPr marL="0" indent="0">
              <a:buNone/>
              <a:defRPr sz="1711">
                <a:solidFill>
                  <a:schemeClr val="tx1">
                    <a:tint val="75000"/>
                  </a:schemeClr>
                </a:solidFill>
              </a:defRPr>
            </a:lvl1pPr>
            <a:lvl2pPr marL="391135" indent="0">
              <a:buNone/>
              <a:defRPr sz="1540">
                <a:solidFill>
                  <a:schemeClr val="tx1">
                    <a:tint val="75000"/>
                  </a:schemeClr>
                </a:solidFill>
              </a:defRPr>
            </a:lvl2pPr>
            <a:lvl3pPr marL="782269" indent="0">
              <a:buNone/>
              <a:defRPr sz="1369">
                <a:solidFill>
                  <a:schemeClr val="tx1">
                    <a:tint val="75000"/>
                  </a:schemeClr>
                </a:solidFill>
              </a:defRPr>
            </a:lvl3pPr>
            <a:lvl4pPr marL="1173404" indent="0">
              <a:buNone/>
              <a:defRPr sz="1198">
                <a:solidFill>
                  <a:schemeClr val="tx1">
                    <a:tint val="75000"/>
                  </a:schemeClr>
                </a:solidFill>
              </a:defRPr>
            </a:lvl4pPr>
            <a:lvl5pPr marL="1564538" indent="0">
              <a:buNone/>
              <a:defRPr sz="1198">
                <a:solidFill>
                  <a:schemeClr val="tx1">
                    <a:tint val="75000"/>
                  </a:schemeClr>
                </a:solidFill>
              </a:defRPr>
            </a:lvl5pPr>
            <a:lvl6pPr marL="1955673" indent="0">
              <a:buNone/>
              <a:defRPr sz="1198">
                <a:solidFill>
                  <a:schemeClr val="tx1">
                    <a:tint val="75000"/>
                  </a:schemeClr>
                </a:solidFill>
              </a:defRPr>
            </a:lvl6pPr>
            <a:lvl7pPr marL="2346808" indent="0">
              <a:buNone/>
              <a:defRPr sz="1198">
                <a:solidFill>
                  <a:schemeClr val="tx1">
                    <a:tint val="75000"/>
                  </a:schemeClr>
                </a:solidFill>
              </a:defRPr>
            </a:lvl7pPr>
            <a:lvl8pPr marL="2737942" indent="0">
              <a:buNone/>
              <a:defRPr sz="1198">
                <a:solidFill>
                  <a:schemeClr val="tx1">
                    <a:tint val="75000"/>
                  </a:schemeClr>
                </a:solidFill>
              </a:defRPr>
            </a:lvl8pPr>
            <a:lvl9pPr marL="3129077" indent="0">
              <a:buNone/>
              <a:defRPr sz="1198">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4230993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283369" y="3602391"/>
            <a:ext cx="2495550" cy="10190338"/>
          </a:xfrm>
        </p:spPr>
        <p:txBody>
          <a:bodyPr/>
          <a:lstStyle>
            <a:lvl1pPr>
              <a:defRPr sz="2395"/>
            </a:lvl1pPr>
            <a:lvl2pPr>
              <a:defRPr sz="2053"/>
            </a:lvl2pPr>
            <a:lvl3pPr>
              <a:defRPr sz="1711"/>
            </a:lvl3pPr>
            <a:lvl4pPr>
              <a:defRPr sz="1540"/>
            </a:lvl4pPr>
            <a:lvl5pPr>
              <a:defRPr sz="1540"/>
            </a:lvl5pPr>
            <a:lvl6pPr>
              <a:defRPr sz="1540"/>
            </a:lvl6pPr>
            <a:lvl7pPr>
              <a:defRPr sz="1540"/>
            </a:lvl7pPr>
            <a:lvl8pPr>
              <a:defRPr sz="1540"/>
            </a:lvl8pPr>
            <a:lvl9pPr>
              <a:defRPr sz="154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2893219" y="3602391"/>
            <a:ext cx="2495550" cy="10190338"/>
          </a:xfrm>
        </p:spPr>
        <p:txBody>
          <a:bodyPr/>
          <a:lstStyle>
            <a:lvl1pPr>
              <a:defRPr sz="2395"/>
            </a:lvl1pPr>
            <a:lvl2pPr>
              <a:defRPr sz="2053"/>
            </a:lvl2pPr>
            <a:lvl3pPr>
              <a:defRPr sz="1711"/>
            </a:lvl3pPr>
            <a:lvl4pPr>
              <a:defRPr sz="1540"/>
            </a:lvl4pPr>
            <a:lvl5pPr>
              <a:defRPr sz="1540"/>
            </a:lvl5pPr>
            <a:lvl6pPr>
              <a:defRPr sz="1540"/>
            </a:lvl6pPr>
            <a:lvl7pPr>
              <a:defRPr sz="1540"/>
            </a:lvl7pPr>
            <a:lvl8pPr>
              <a:defRPr sz="1540"/>
            </a:lvl8pPr>
            <a:lvl9pPr>
              <a:defRPr sz="154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6F6A27C-E2F9-C140-AA96-063441F5E1DC}" type="datetimeFigureOut">
              <a:rPr lang="fr-FR" smtClean="0"/>
              <a:t>11/09/2024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33769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42901" y="396699"/>
            <a:ext cx="6172200" cy="1651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342900" y="2217386"/>
            <a:ext cx="3030141" cy="924101"/>
          </a:xfrm>
        </p:spPr>
        <p:txBody>
          <a:bodyPr anchor="b"/>
          <a:lstStyle>
            <a:lvl1pPr marL="0" indent="0">
              <a:buNone/>
              <a:defRPr sz="2053" b="1"/>
            </a:lvl1pPr>
            <a:lvl2pPr marL="391135" indent="0">
              <a:buNone/>
              <a:defRPr sz="1711" b="1"/>
            </a:lvl2pPr>
            <a:lvl3pPr marL="782269" indent="0">
              <a:buNone/>
              <a:defRPr sz="1540" b="1"/>
            </a:lvl3pPr>
            <a:lvl4pPr marL="1173404" indent="0">
              <a:buNone/>
              <a:defRPr sz="1369" b="1"/>
            </a:lvl4pPr>
            <a:lvl5pPr marL="1564538" indent="0">
              <a:buNone/>
              <a:defRPr sz="1369" b="1"/>
            </a:lvl5pPr>
            <a:lvl6pPr marL="1955673" indent="0">
              <a:buNone/>
              <a:defRPr sz="1369" b="1"/>
            </a:lvl6pPr>
            <a:lvl7pPr marL="2346808" indent="0">
              <a:buNone/>
              <a:defRPr sz="1369" b="1"/>
            </a:lvl7pPr>
            <a:lvl8pPr marL="2737942" indent="0">
              <a:buNone/>
              <a:defRPr sz="1369" b="1"/>
            </a:lvl8pPr>
            <a:lvl9pPr marL="3129077" indent="0">
              <a:buNone/>
              <a:defRPr sz="1369" b="1"/>
            </a:lvl9pPr>
          </a:lstStyle>
          <a:p>
            <a:pPr lvl="0"/>
            <a:r>
              <a:rPr lang="fr-FR"/>
              <a:t>Cliquez pour modifier les styles du texte du masque</a:t>
            </a:r>
          </a:p>
        </p:txBody>
      </p:sp>
      <p:sp>
        <p:nvSpPr>
          <p:cNvPr id="4" name="Espace réservé du contenu 3"/>
          <p:cNvSpPr>
            <a:spLocks noGrp="1"/>
          </p:cNvSpPr>
          <p:nvPr>
            <p:ph sz="half" idx="2"/>
          </p:nvPr>
        </p:nvSpPr>
        <p:spPr>
          <a:xfrm>
            <a:off x="342900" y="3141487"/>
            <a:ext cx="3030141" cy="5707416"/>
          </a:xfrm>
        </p:spPr>
        <p:txBody>
          <a:bodyPr/>
          <a:lstStyle>
            <a:lvl1pPr>
              <a:defRPr sz="2053"/>
            </a:lvl1pPr>
            <a:lvl2pPr>
              <a:defRPr sz="1711"/>
            </a:lvl2pPr>
            <a:lvl3pPr>
              <a:defRPr sz="1540"/>
            </a:lvl3pPr>
            <a:lvl4pPr>
              <a:defRPr sz="1369"/>
            </a:lvl4pPr>
            <a:lvl5pPr>
              <a:defRPr sz="1369"/>
            </a:lvl5pPr>
            <a:lvl6pPr>
              <a:defRPr sz="1369"/>
            </a:lvl6pPr>
            <a:lvl7pPr>
              <a:defRPr sz="1369"/>
            </a:lvl7pPr>
            <a:lvl8pPr>
              <a:defRPr sz="1369"/>
            </a:lvl8pPr>
            <a:lvl9pPr>
              <a:defRPr sz="1369"/>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483771" y="2217386"/>
            <a:ext cx="3031331" cy="924101"/>
          </a:xfrm>
        </p:spPr>
        <p:txBody>
          <a:bodyPr anchor="b"/>
          <a:lstStyle>
            <a:lvl1pPr marL="0" indent="0">
              <a:buNone/>
              <a:defRPr sz="2053" b="1"/>
            </a:lvl1pPr>
            <a:lvl2pPr marL="391135" indent="0">
              <a:buNone/>
              <a:defRPr sz="1711" b="1"/>
            </a:lvl2pPr>
            <a:lvl3pPr marL="782269" indent="0">
              <a:buNone/>
              <a:defRPr sz="1540" b="1"/>
            </a:lvl3pPr>
            <a:lvl4pPr marL="1173404" indent="0">
              <a:buNone/>
              <a:defRPr sz="1369" b="1"/>
            </a:lvl4pPr>
            <a:lvl5pPr marL="1564538" indent="0">
              <a:buNone/>
              <a:defRPr sz="1369" b="1"/>
            </a:lvl5pPr>
            <a:lvl6pPr marL="1955673" indent="0">
              <a:buNone/>
              <a:defRPr sz="1369" b="1"/>
            </a:lvl6pPr>
            <a:lvl7pPr marL="2346808" indent="0">
              <a:buNone/>
              <a:defRPr sz="1369" b="1"/>
            </a:lvl7pPr>
            <a:lvl8pPr marL="2737942" indent="0">
              <a:buNone/>
              <a:defRPr sz="1369" b="1"/>
            </a:lvl8pPr>
            <a:lvl9pPr marL="3129077" indent="0">
              <a:buNone/>
              <a:defRPr sz="1369" b="1"/>
            </a:lvl9pPr>
          </a:lstStyle>
          <a:p>
            <a:pPr lvl="0"/>
            <a:r>
              <a:rPr lang="fr-FR"/>
              <a:t>Cliquez pour modifier les styles du texte du masque</a:t>
            </a:r>
          </a:p>
        </p:txBody>
      </p:sp>
      <p:sp>
        <p:nvSpPr>
          <p:cNvPr id="6" name="Espace réservé du contenu 5"/>
          <p:cNvSpPr>
            <a:spLocks noGrp="1"/>
          </p:cNvSpPr>
          <p:nvPr>
            <p:ph sz="quarter" idx="4"/>
          </p:nvPr>
        </p:nvSpPr>
        <p:spPr>
          <a:xfrm>
            <a:off x="3483771" y="3141487"/>
            <a:ext cx="3031331" cy="5707416"/>
          </a:xfrm>
        </p:spPr>
        <p:txBody>
          <a:bodyPr/>
          <a:lstStyle>
            <a:lvl1pPr>
              <a:defRPr sz="2053"/>
            </a:lvl1pPr>
            <a:lvl2pPr>
              <a:defRPr sz="1711"/>
            </a:lvl2pPr>
            <a:lvl3pPr>
              <a:defRPr sz="1540"/>
            </a:lvl3pPr>
            <a:lvl4pPr>
              <a:defRPr sz="1369"/>
            </a:lvl4pPr>
            <a:lvl5pPr>
              <a:defRPr sz="1369"/>
            </a:lvl5pPr>
            <a:lvl6pPr>
              <a:defRPr sz="1369"/>
            </a:lvl6pPr>
            <a:lvl7pPr>
              <a:defRPr sz="1369"/>
            </a:lvl7pPr>
            <a:lvl8pPr>
              <a:defRPr sz="1369"/>
            </a:lvl8pPr>
            <a:lvl9pPr>
              <a:defRPr sz="1369"/>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6F6A27C-E2F9-C140-AA96-063441F5E1DC}" type="datetimeFigureOut">
              <a:rPr lang="fr-FR" smtClean="0"/>
              <a:t>11/09/2024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160179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36F6A27C-E2F9-C140-AA96-063441F5E1DC}" type="datetimeFigureOut">
              <a:rPr lang="fr-FR" smtClean="0"/>
              <a:t>11/09/2024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137383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F6A27C-E2F9-C140-AA96-063441F5E1DC}" type="datetimeFigureOut">
              <a:rPr lang="fr-FR" smtClean="0"/>
              <a:t>11/09/2024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2737158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2" y="394405"/>
            <a:ext cx="2256235" cy="1678517"/>
          </a:xfrm>
        </p:spPr>
        <p:txBody>
          <a:bodyPr anchor="b"/>
          <a:lstStyle>
            <a:lvl1pPr algn="l">
              <a:defRPr sz="1711" b="1"/>
            </a:lvl1pPr>
          </a:lstStyle>
          <a:p>
            <a:r>
              <a:rPr lang="fr-FR"/>
              <a:t>Cliquez et modifiez le titre</a:t>
            </a:r>
          </a:p>
        </p:txBody>
      </p:sp>
      <p:sp>
        <p:nvSpPr>
          <p:cNvPr id="3" name="Espace réservé du contenu 2"/>
          <p:cNvSpPr>
            <a:spLocks noGrp="1"/>
          </p:cNvSpPr>
          <p:nvPr>
            <p:ph idx="1"/>
          </p:nvPr>
        </p:nvSpPr>
        <p:spPr>
          <a:xfrm>
            <a:off x="2681288" y="394407"/>
            <a:ext cx="3833812" cy="8454496"/>
          </a:xfrm>
        </p:spPr>
        <p:txBody>
          <a:bodyPr/>
          <a:lstStyle>
            <a:lvl1pPr>
              <a:defRPr sz="2738"/>
            </a:lvl1pPr>
            <a:lvl2pPr>
              <a:defRPr sz="2395"/>
            </a:lvl2pPr>
            <a:lvl3pPr>
              <a:defRPr sz="2053"/>
            </a:lvl3pPr>
            <a:lvl4pPr>
              <a:defRPr sz="1711"/>
            </a:lvl4pPr>
            <a:lvl5pPr>
              <a:defRPr sz="1711"/>
            </a:lvl5pPr>
            <a:lvl6pPr>
              <a:defRPr sz="1711"/>
            </a:lvl6pPr>
            <a:lvl7pPr>
              <a:defRPr sz="1711"/>
            </a:lvl7pPr>
            <a:lvl8pPr>
              <a:defRPr sz="1711"/>
            </a:lvl8pPr>
            <a:lvl9pPr>
              <a:defRPr sz="1711"/>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42902" y="2072923"/>
            <a:ext cx="2256235" cy="6775980"/>
          </a:xfrm>
        </p:spPr>
        <p:txBody>
          <a:bodyPr/>
          <a:lstStyle>
            <a:lvl1pPr marL="0" indent="0">
              <a:buNone/>
              <a:defRPr sz="1198"/>
            </a:lvl1pPr>
            <a:lvl2pPr marL="391135" indent="0">
              <a:buNone/>
              <a:defRPr sz="1027"/>
            </a:lvl2pPr>
            <a:lvl3pPr marL="782269" indent="0">
              <a:buNone/>
              <a:defRPr sz="856"/>
            </a:lvl3pPr>
            <a:lvl4pPr marL="1173404" indent="0">
              <a:buNone/>
              <a:defRPr sz="770"/>
            </a:lvl4pPr>
            <a:lvl5pPr marL="1564538" indent="0">
              <a:buNone/>
              <a:defRPr sz="770"/>
            </a:lvl5pPr>
            <a:lvl6pPr marL="1955673" indent="0">
              <a:buNone/>
              <a:defRPr sz="770"/>
            </a:lvl6pPr>
            <a:lvl7pPr marL="2346808" indent="0">
              <a:buNone/>
              <a:defRPr sz="770"/>
            </a:lvl7pPr>
            <a:lvl8pPr marL="2737942" indent="0">
              <a:buNone/>
              <a:defRPr sz="770"/>
            </a:lvl8pPr>
            <a:lvl9pPr marL="3129077" indent="0">
              <a:buNone/>
              <a:defRPr sz="77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36F6A27C-E2F9-C140-AA96-063441F5E1DC}" type="datetimeFigureOut">
              <a:rPr lang="fr-FR" smtClean="0"/>
              <a:t>11/09/2024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2674443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934201"/>
            <a:ext cx="4114800" cy="818622"/>
          </a:xfrm>
        </p:spPr>
        <p:txBody>
          <a:bodyPr anchor="b"/>
          <a:lstStyle>
            <a:lvl1pPr algn="l">
              <a:defRPr sz="1711" b="1"/>
            </a:lvl1pPr>
          </a:lstStyle>
          <a:p>
            <a:r>
              <a:rPr lang="fr-FR"/>
              <a:t>Cliquez et modifiez le titre</a:t>
            </a:r>
          </a:p>
        </p:txBody>
      </p:sp>
      <p:sp>
        <p:nvSpPr>
          <p:cNvPr id="3" name="Espace réservé pour une image  2"/>
          <p:cNvSpPr>
            <a:spLocks noGrp="1"/>
          </p:cNvSpPr>
          <p:nvPr>
            <p:ph type="pic" idx="1"/>
          </p:nvPr>
        </p:nvSpPr>
        <p:spPr>
          <a:xfrm>
            <a:off x="1344216" y="885119"/>
            <a:ext cx="4114800" cy="5943600"/>
          </a:xfrm>
        </p:spPr>
        <p:txBody>
          <a:bodyPr/>
          <a:lstStyle>
            <a:lvl1pPr marL="0" indent="0">
              <a:buNone/>
              <a:defRPr sz="2738"/>
            </a:lvl1pPr>
            <a:lvl2pPr marL="391135" indent="0">
              <a:buNone/>
              <a:defRPr sz="2395"/>
            </a:lvl2pPr>
            <a:lvl3pPr marL="782269" indent="0">
              <a:buNone/>
              <a:defRPr sz="2053"/>
            </a:lvl3pPr>
            <a:lvl4pPr marL="1173404" indent="0">
              <a:buNone/>
              <a:defRPr sz="1711"/>
            </a:lvl4pPr>
            <a:lvl5pPr marL="1564538" indent="0">
              <a:buNone/>
              <a:defRPr sz="1711"/>
            </a:lvl5pPr>
            <a:lvl6pPr marL="1955673" indent="0">
              <a:buNone/>
              <a:defRPr sz="1711"/>
            </a:lvl6pPr>
            <a:lvl7pPr marL="2346808" indent="0">
              <a:buNone/>
              <a:defRPr sz="1711"/>
            </a:lvl7pPr>
            <a:lvl8pPr marL="2737942" indent="0">
              <a:buNone/>
              <a:defRPr sz="1711"/>
            </a:lvl8pPr>
            <a:lvl9pPr marL="3129077" indent="0">
              <a:buNone/>
              <a:defRPr sz="1711"/>
            </a:lvl9pPr>
          </a:lstStyle>
          <a:p>
            <a:endParaRPr lang="fr-FR"/>
          </a:p>
        </p:txBody>
      </p:sp>
      <p:sp>
        <p:nvSpPr>
          <p:cNvPr id="4" name="Espace réservé du texte 3"/>
          <p:cNvSpPr>
            <a:spLocks noGrp="1"/>
          </p:cNvSpPr>
          <p:nvPr>
            <p:ph type="body" sz="half" idx="2"/>
          </p:nvPr>
        </p:nvSpPr>
        <p:spPr>
          <a:xfrm>
            <a:off x="1344216" y="7752821"/>
            <a:ext cx="4114800" cy="1162579"/>
          </a:xfrm>
        </p:spPr>
        <p:txBody>
          <a:bodyPr/>
          <a:lstStyle>
            <a:lvl1pPr marL="0" indent="0">
              <a:buNone/>
              <a:defRPr sz="1198"/>
            </a:lvl1pPr>
            <a:lvl2pPr marL="391135" indent="0">
              <a:buNone/>
              <a:defRPr sz="1027"/>
            </a:lvl2pPr>
            <a:lvl3pPr marL="782269" indent="0">
              <a:buNone/>
              <a:defRPr sz="856"/>
            </a:lvl3pPr>
            <a:lvl4pPr marL="1173404" indent="0">
              <a:buNone/>
              <a:defRPr sz="770"/>
            </a:lvl4pPr>
            <a:lvl5pPr marL="1564538" indent="0">
              <a:buNone/>
              <a:defRPr sz="770"/>
            </a:lvl5pPr>
            <a:lvl6pPr marL="1955673" indent="0">
              <a:buNone/>
              <a:defRPr sz="770"/>
            </a:lvl6pPr>
            <a:lvl7pPr marL="2346808" indent="0">
              <a:buNone/>
              <a:defRPr sz="770"/>
            </a:lvl7pPr>
            <a:lvl8pPr marL="2737942" indent="0">
              <a:buNone/>
              <a:defRPr sz="770"/>
            </a:lvl8pPr>
            <a:lvl9pPr marL="3129077" indent="0">
              <a:buNone/>
              <a:defRPr sz="77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36F6A27C-E2F9-C140-AA96-063441F5E1DC}" type="datetimeFigureOut">
              <a:rPr lang="fr-FR" smtClean="0"/>
              <a:t>11/09/2024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C829F0-9E9D-5843-8AC4-BFFFF05F267C}" type="slidenum">
              <a:rPr lang="fr-FR" smtClean="0"/>
              <a:t>‹N°›</a:t>
            </a:fld>
            <a:endParaRPr lang="fr-FR"/>
          </a:p>
        </p:txBody>
      </p:sp>
    </p:spTree>
    <p:extLst>
      <p:ext uri="{BB962C8B-B14F-4D97-AF65-F5344CB8AC3E}">
        <p14:creationId xmlns:p14="http://schemas.microsoft.com/office/powerpoint/2010/main" val="248693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1" y="396699"/>
            <a:ext cx="6172200" cy="1651000"/>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342901" y="2311402"/>
            <a:ext cx="6172200" cy="653750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42901" y="9181397"/>
            <a:ext cx="1600200" cy="527402"/>
          </a:xfrm>
          <a:prstGeom prst="rect">
            <a:avLst/>
          </a:prstGeom>
        </p:spPr>
        <p:txBody>
          <a:bodyPr vert="horz" lIns="91440" tIns="45720" rIns="91440" bIns="45720" rtlCol="0" anchor="ctr"/>
          <a:lstStyle>
            <a:lvl1pPr algn="l">
              <a:defRPr sz="1027">
                <a:solidFill>
                  <a:schemeClr val="tx1">
                    <a:tint val="75000"/>
                  </a:schemeClr>
                </a:solidFill>
              </a:defRPr>
            </a:lvl1pPr>
          </a:lstStyle>
          <a:p>
            <a:fld id="{36F6A27C-E2F9-C140-AA96-063441F5E1DC}" type="datetimeFigureOut">
              <a:rPr lang="fr-FR" smtClean="0"/>
              <a:t>11/09/2024</a:t>
            </a:fld>
            <a:endParaRPr lang="fr-FR"/>
          </a:p>
        </p:txBody>
      </p:sp>
      <p:sp>
        <p:nvSpPr>
          <p:cNvPr id="5" name="Espace réservé du pied de page 4"/>
          <p:cNvSpPr>
            <a:spLocks noGrp="1"/>
          </p:cNvSpPr>
          <p:nvPr>
            <p:ph type="ftr" sz="quarter" idx="3"/>
          </p:nvPr>
        </p:nvSpPr>
        <p:spPr>
          <a:xfrm>
            <a:off x="2343151" y="9181397"/>
            <a:ext cx="2171700" cy="527402"/>
          </a:xfrm>
          <a:prstGeom prst="rect">
            <a:avLst/>
          </a:prstGeom>
        </p:spPr>
        <p:txBody>
          <a:bodyPr vert="horz" lIns="91440" tIns="45720" rIns="91440" bIns="45720" rtlCol="0" anchor="ctr"/>
          <a:lstStyle>
            <a:lvl1pPr algn="ctr">
              <a:defRPr sz="1027">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4914901" y="9181397"/>
            <a:ext cx="1600200" cy="527402"/>
          </a:xfrm>
          <a:prstGeom prst="rect">
            <a:avLst/>
          </a:prstGeom>
        </p:spPr>
        <p:txBody>
          <a:bodyPr vert="horz" lIns="91440" tIns="45720" rIns="91440" bIns="45720" rtlCol="0" anchor="ctr"/>
          <a:lstStyle>
            <a:lvl1pPr algn="r">
              <a:defRPr sz="1027">
                <a:solidFill>
                  <a:schemeClr val="tx1">
                    <a:tint val="75000"/>
                  </a:schemeClr>
                </a:solidFill>
              </a:defRPr>
            </a:lvl1pPr>
          </a:lstStyle>
          <a:p>
            <a:fld id="{8CC829F0-9E9D-5843-8AC4-BFFFF05F267C}" type="slidenum">
              <a:rPr lang="fr-FR" smtClean="0"/>
              <a:t>‹N°›</a:t>
            </a:fld>
            <a:endParaRPr lang="fr-FR"/>
          </a:p>
        </p:txBody>
      </p:sp>
    </p:spTree>
    <p:extLst>
      <p:ext uri="{BB962C8B-B14F-4D97-AF65-F5344CB8AC3E}">
        <p14:creationId xmlns:p14="http://schemas.microsoft.com/office/powerpoint/2010/main" val="2375495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91135" rtl="0" eaLnBrk="1" latinLnBrk="0" hangingPunct="1">
        <a:spcBef>
          <a:spcPct val="0"/>
        </a:spcBef>
        <a:buNone/>
        <a:defRPr sz="3764" kern="1200">
          <a:solidFill>
            <a:schemeClr val="tx1"/>
          </a:solidFill>
          <a:latin typeface="+mj-lt"/>
          <a:ea typeface="+mj-ea"/>
          <a:cs typeface="+mj-cs"/>
        </a:defRPr>
      </a:lvl1pPr>
    </p:titleStyle>
    <p:bodyStyle>
      <a:lvl1pPr marL="293351" indent="-293351" algn="l" defTabSz="391135" rtl="0" eaLnBrk="1" latinLnBrk="0" hangingPunct="1">
        <a:spcBef>
          <a:spcPct val="20000"/>
        </a:spcBef>
        <a:buFont typeface="Arial"/>
        <a:buChar char="•"/>
        <a:defRPr sz="2738" kern="1200">
          <a:solidFill>
            <a:schemeClr val="tx1"/>
          </a:solidFill>
          <a:latin typeface="+mn-lt"/>
          <a:ea typeface="+mn-ea"/>
          <a:cs typeface="+mn-cs"/>
        </a:defRPr>
      </a:lvl1pPr>
      <a:lvl2pPr marL="635594" indent="-244459" algn="l" defTabSz="391135" rtl="0" eaLnBrk="1" latinLnBrk="0" hangingPunct="1">
        <a:spcBef>
          <a:spcPct val="20000"/>
        </a:spcBef>
        <a:buFont typeface="Arial"/>
        <a:buChar char="–"/>
        <a:defRPr sz="2395" kern="1200">
          <a:solidFill>
            <a:schemeClr val="tx1"/>
          </a:solidFill>
          <a:latin typeface="+mn-lt"/>
          <a:ea typeface="+mn-ea"/>
          <a:cs typeface="+mn-cs"/>
        </a:defRPr>
      </a:lvl2pPr>
      <a:lvl3pPr marL="977837" indent="-195567" algn="l" defTabSz="391135" rtl="0" eaLnBrk="1" latinLnBrk="0" hangingPunct="1">
        <a:spcBef>
          <a:spcPct val="20000"/>
        </a:spcBef>
        <a:buFont typeface="Arial"/>
        <a:buChar char="•"/>
        <a:defRPr sz="2053" kern="1200">
          <a:solidFill>
            <a:schemeClr val="tx1"/>
          </a:solidFill>
          <a:latin typeface="+mn-lt"/>
          <a:ea typeface="+mn-ea"/>
          <a:cs typeface="+mn-cs"/>
        </a:defRPr>
      </a:lvl3pPr>
      <a:lvl4pPr marL="1368971" indent="-195567" algn="l" defTabSz="391135" rtl="0" eaLnBrk="1" latinLnBrk="0" hangingPunct="1">
        <a:spcBef>
          <a:spcPct val="20000"/>
        </a:spcBef>
        <a:buFont typeface="Arial"/>
        <a:buChar char="–"/>
        <a:defRPr sz="1711" kern="1200">
          <a:solidFill>
            <a:schemeClr val="tx1"/>
          </a:solidFill>
          <a:latin typeface="+mn-lt"/>
          <a:ea typeface="+mn-ea"/>
          <a:cs typeface="+mn-cs"/>
        </a:defRPr>
      </a:lvl4pPr>
      <a:lvl5pPr marL="1760106" indent="-195567" algn="l" defTabSz="391135" rtl="0" eaLnBrk="1" latinLnBrk="0" hangingPunct="1">
        <a:spcBef>
          <a:spcPct val="20000"/>
        </a:spcBef>
        <a:buFont typeface="Arial"/>
        <a:buChar char="»"/>
        <a:defRPr sz="1711" kern="1200">
          <a:solidFill>
            <a:schemeClr val="tx1"/>
          </a:solidFill>
          <a:latin typeface="+mn-lt"/>
          <a:ea typeface="+mn-ea"/>
          <a:cs typeface="+mn-cs"/>
        </a:defRPr>
      </a:lvl5pPr>
      <a:lvl6pPr marL="2151240" indent="-195567" algn="l" defTabSz="391135" rtl="0" eaLnBrk="1" latinLnBrk="0" hangingPunct="1">
        <a:spcBef>
          <a:spcPct val="20000"/>
        </a:spcBef>
        <a:buFont typeface="Arial"/>
        <a:buChar char="•"/>
        <a:defRPr sz="1711" kern="1200">
          <a:solidFill>
            <a:schemeClr val="tx1"/>
          </a:solidFill>
          <a:latin typeface="+mn-lt"/>
          <a:ea typeface="+mn-ea"/>
          <a:cs typeface="+mn-cs"/>
        </a:defRPr>
      </a:lvl6pPr>
      <a:lvl7pPr marL="2542375" indent="-195567" algn="l" defTabSz="391135" rtl="0" eaLnBrk="1" latinLnBrk="0" hangingPunct="1">
        <a:spcBef>
          <a:spcPct val="20000"/>
        </a:spcBef>
        <a:buFont typeface="Arial"/>
        <a:buChar char="•"/>
        <a:defRPr sz="1711" kern="1200">
          <a:solidFill>
            <a:schemeClr val="tx1"/>
          </a:solidFill>
          <a:latin typeface="+mn-lt"/>
          <a:ea typeface="+mn-ea"/>
          <a:cs typeface="+mn-cs"/>
        </a:defRPr>
      </a:lvl7pPr>
      <a:lvl8pPr marL="2933510" indent="-195567" algn="l" defTabSz="391135" rtl="0" eaLnBrk="1" latinLnBrk="0" hangingPunct="1">
        <a:spcBef>
          <a:spcPct val="20000"/>
        </a:spcBef>
        <a:buFont typeface="Arial"/>
        <a:buChar char="•"/>
        <a:defRPr sz="1711" kern="1200">
          <a:solidFill>
            <a:schemeClr val="tx1"/>
          </a:solidFill>
          <a:latin typeface="+mn-lt"/>
          <a:ea typeface="+mn-ea"/>
          <a:cs typeface="+mn-cs"/>
        </a:defRPr>
      </a:lvl8pPr>
      <a:lvl9pPr marL="3324644" indent="-195567" algn="l" defTabSz="391135" rtl="0" eaLnBrk="1" latinLnBrk="0" hangingPunct="1">
        <a:spcBef>
          <a:spcPct val="20000"/>
        </a:spcBef>
        <a:buFont typeface="Arial"/>
        <a:buChar char="•"/>
        <a:defRPr sz="1711" kern="1200">
          <a:solidFill>
            <a:schemeClr val="tx1"/>
          </a:solidFill>
          <a:latin typeface="+mn-lt"/>
          <a:ea typeface="+mn-ea"/>
          <a:cs typeface="+mn-cs"/>
        </a:defRPr>
      </a:lvl9pPr>
    </p:bodyStyle>
    <p:otherStyle>
      <a:defPPr>
        <a:defRPr lang="fr-FR"/>
      </a:defPPr>
      <a:lvl1pPr marL="0" algn="l" defTabSz="391135" rtl="0" eaLnBrk="1" latinLnBrk="0" hangingPunct="1">
        <a:defRPr sz="1540" kern="1200">
          <a:solidFill>
            <a:schemeClr val="tx1"/>
          </a:solidFill>
          <a:latin typeface="+mn-lt"/>
          <a:ea typeface="+mn-ea"/>
          <a:cs typeface="+mn-cs"/>
        </a:defRPr>
      </a:lvl1pPr>
      <a:lvl2pPr marL="391135" algn="l" defTabSz="391135" rtl="0" eaLnBrk="1" latinLnBrk="0" hangingPunct="1">
        <a:defRPr sz="1540" kern="1200">
          <a:solidFill>
            <a:schemeClr val="tx1"/>
          </a:solidFill>
          <a:latin typeface="+mn-lt"/>
          <a:ea typeface="+mn-ea"/>
          <a:cs typeface="+mn-cs"/>
        </a:defRPr>
      </a:lvl2pPr>
      <a:lvl3pPr marL="782269" algn="l" defTabSz="391135" rtl="0" eaLnBrk="1" latinLnBrk="0" hangingPunct="1">
        <a:defRPr sz="1540" kern="1200">
          <a:solidFill>
            <a:schemeClr val="tx1"/>
          </a:solidFill>
          <a:latin typeface="+mn-lt"/>
          <a:ea typeface="+mn-ea"/>
          <a:cs typeface="+mn-cs"/>
        </a:defRPr>
      </a:lvl3pPr>
      <a:lvl4pPr marL="1173404" algn="l" defTabSz="391135" rtl="0" eaLnBrk="1" latinLnBrk="0" hangingPunct="1">
        <a:defRPr sz="1540" kern="1200">
          <a:solidFill>
            <a:schemeClr val="tx1"/>
          </a:solidFill>
          <a:latin typeface="+mn-lt"/>
          <a:ea typeface="+mn-ea"/>
          <a:cs typeface="+mn-cs"/>
        </a:defRPr>
      </a:lvl4pPr>
      <a:lvl5pPr marL="1564538" algn="l" defTabSz="391135" rtl="0" eaLnBrk="1" latinLnBrk="0" hangingPunct="1">
        <a:defRPr sz="1540" kern="1200">
          <a:solidFill>
            <a:schemeClr val="tx1"/>
          </a:solidFill>
          <a:latin typeface="+mn-lt"/>
          <a:ea typeface="+mn-ea"/>
          <a:cs typeface="+mn-cs"/>
        </a:defRPr>
      </a:lvl5pPr>
      <a:lvl6pPr marL="1955673" algn="l" defTabSz="391135" rtl="0" eaLnBrk="1" latinLnBrk="0" hangingPunct="1">
        <a:defRPr sz="1540" kern="1200">
          <a:solidFill>
            <a:schemeClr val="tx1"/>
          </a:solidFill>
          <a:latin typeface="+mn-lt"/>
          <a:ea typeface="+mn-ea"/>
          <a:cs typeface="+mn-cs"/>
        </a:defRPr>
      </a:lvl6pPr>
      <a:lvl7pPr marL="2346808" algn="l" defTabSz="391135" rtl="0" eaLnBrk="1" latinLnBrk="0" hangingPunct="1">
        <a:defRPr sz="1540" kern="1200">
          <a:solidFill>
            <a:schemeClr val="tx1"/>
          </a:solidFill>
          <a:latin typeface="+mn-lt"/>
          <a:ea typeface="+mn-ea"/>
          <a:cs typeface="+mn-cs"/>
        </a:defRPr>
      </a:lvl7pPr>
      <a:lvl8pPr marL="2737942" algn="l" defTabSz="391135" rtl="0" eaLnBrk="1" latinLnBrk="0" hangingPunct="1">
        <a:defRPr sz="1540" kern="1200">
          <a:solidFill>
            <a:schemeClr val="tx1"/>
          </a:solidFill>
          <a:latin typeface="+mn-lt"/>
          <a:ea typeface="+mn-ea"/>
          <a:cs typeface="+mn-cs"/>
        </a:defRPr>
      </a:lvl8pPr>
      <a:lvl9pPr marL="3129077" algn="l" defTabSz="391135" rtl="0" eaLnBrk="1" latinLnBrk="0" hangingPunct="1">
        <a:defRPr sz="15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12.png"/><Relationship Id="rId3" Type="http://schemas.openxmlformats.org/officeDocument/2006/relationships/image" Target="../media/image1.png"/><Relationship Id="rId7" Type="http://schemas.microsoft.com/office/2007/relationships/hdphoto" Target="../media/hdphoto2.wdp"/><Relationship Id="rId12" Type="http://schemas.openxmlformats.org/officeDocument/2006/relationships/image" Target="../media/image6.jpg"/><Relationship Id="rId17"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3.png"/><Relationship Id="rId11" Type="http://schemas.microsoft.com/office/2007/relationships/hdphoto" Target="../media/hdphoto4.wdp"/><Relationship Id="rId5" Type="http://schemas.microsoft.com/office/2007/relationships/hdphoto" Target="../media/hdphoto1.wdp"/><Relationship Id="rId15" Type="http://schemas.openxmlformats.org/officeDocument/2006/relationships/image" Target="../media/image9.png"/><Relationship Id="rId10" Type="http://schemas.openxmlformats.org/officeDocument/2006/relationships/image" Target="../media/image5.png"/><Relationship Id="rId4" Type="http://schemas.openxmlformats.org/officeDocument/2006/relationships/image" Target="../media/image2.png"/><Relationship Id="rId9" Type="http://schemas.microsoft.com/office/2007/relationships/hdphoto" Target="../media/hdphoto3.wdp"/><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hyperlink" Target="https://openclassrooms.com/fr/course-certificates/8460492838" TargetMode="External"/><Relationship Id="rId3" Type="http://schemas.openxmlformats.org/officeDocument/2006/relationships/hyperlink" Target="https://openclassrooms.com/fr/course-certificates/3826994680" TargetMode="External"/><Relationship Id="rId7" Type="http://schemas.openxmlformats.org/officeDocument/2006/relationships/hyperlink" Target="https://openclassrooms.com/fr/course-certificates/9904851850" TargetMode="External"/><Relationship Id="rId12" Type="http://schemas.openxmlformats.org/officeDocument/2006/relationships/hyperlink" Target="https://openclassrooms.com/fr/course-certificates/5430055192" TargetMode="External"/><Relationship Id="rId2" Type="http://schemas.openxmlformats.org/officeDocument/2006/relationships/hyperlink" Target="https://openclassrooms.com/fr/course-certificates/1442746417" TargetMode="External"/><Relationship Id="rId1" Type="http://schemas.openxmlformats.org/officeDocument/2006/relationships/slideLayout" Target="../slideLayouts/slideLayout2.xml"/><Relationship Id="rId6" Type="http://schemas.openxmlformats.org/officeDocument/2006/relationships/hyperlink" Target="https://openclassrooms.com/fr/course-certificates/8883158231" TargetMode="External"/><Relationship Id="rId11" Type="http://schemas.openxmlformats.org/officeDocument/2006/relationships/hyperlink" Target="https://openclassrooms.com/fr/course-certificates/3989330996" TargetMode="External"/><Relationship Id="rId5" Type="http://schemas.openxmlformats.org/officeDocument/2006/relationships/hyperlink" Target="https://openclassrooms.com/fr/course-certificates/8576513832" TargetMode="External"/><Relationship Id="rId10" Type="http://schemas.openxmlformats.org/officeDocument/2006/relationships/hyperlink" Target="https://openclassrooms.com/fr/course-certificates/7937604171" TargetMode="External"/><Relationship Id="rId4" Type="http://schemas.openxmlformats.org/officeDocument/2006/relationships/hyperlink" Target="https://openclassrooms.com/fr/course-certificates/1389740878" TargetMode="External"/><Relationship Id="rId9" Type="http://schemas.openxmlformats.org/officeDocument/2006/relationships/hyperlink" Target="https://openclassrooms.com/fr/course-certificates/511996792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04" name="Freeform: Shape 203">
            <a:extLst>
              <a:ext uri="{FF2B5EF4-FFF2-40B4-BE49-F238E27FC236}">
                <a16:creationId xmlns:a16="http://schemas.microsoft.com/office/drawing/2014/main" id="{F181A9BE-64A2-4F4C-861B-ACE735237C72}"/>
              </a:ext>
            </a:extLst>
          </p:cNvPr>
          <p:cNvSpPr/>
          <p:nvPr/>
        </p:nvSpPr>
        <p:spPr>
          <a:xfrm rot="16200000">
            <a:off x="3774608" y="-287857"/>
            <a:ext cx="1089802" cy="4911476"/>
          </a:xfrm>
          <a:custGeom>
            <a:avLst/>
            <a:gdLst>
              <a:gd name="connsiteX0" fmla="*/ 1201809 w 1201809"/>
              <a:gd name="connsiteY0" fmla="*/ 495365 h 5416267"/>
              <a:gd name="connsiteX1" fmla="*/ 1201809 w 1201809"/>
              <a:gd name="connsiteY1" fmla="*/ 5215961 h 5416267"/>
              <a:gd name="connsiteX2" fmla="*/ 1001503 w 1201809"/>
              <a:gd name="connsiteY2" fmla="*/ 5416267 h 5416267"/>
              <a:gd name="connsiteX3" fmla="*/ 200306 w 1201809"/>
              <a:gd name="connsiteY3" fmla="*/ 5416267 h 5416267"/>
              <a:gd name="connsiteX4" fmla="*/ 0 w 1201809"/>
              <a:gd name="connsiteY4" fmla="*/ 5215961 h 5416267"/>
              <a:gd name="connsiteX5" fmla="*/ 0 w 1201809"/>
              <a:gd name="connsiteY5" fmla="*/ 495365 h 5416267"/>
              <a:gd name="connsiteX6" fmla="*/ 200306 w 1201809"/>
              <a:gd name="connsiteY6" fmla="*/ 295059 h 5416267"/>
              <a:gd name="connsiteX7" fmla="*/ 699328 w 1201809"/>
              <a:gd name="connsiteY7" fmla="*/ 295059 h 5416267"/>
              <a:gd name="connsiteX8" fmla="*/ 660759 w 1201809"/>
              <a:gd name="connsiteY8" fmla="*/ 0 h 5416267"/>
              <a:gd name="connsiteX9" fmla="*/ 982496 w 1201809"/>
              <a:gd name="connsiteY9" fmla="*/ 295059 h 5416267"/>
              <a:gd name="connsiteX10" fmla="*/ 1001503 w 1201809"/>
              <a:gd name="connsiteY10" fmla="*/ 295059 h 5416267"/>
              <a:gd name="connsiteX11" fmla="*/ 1201809 w 1201809"/>
              <a:gd name="connsiteY11" fmla="*/ 495365 h 5416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1809" h="5416267">
                <a:moveTo>
                  <a:pt x="1201809" y="495365"/>
                </a:moveTo>
                <a:lnTo>
                  <a:pt x="1201809" y="5215961"/>
                </a:lnTo>
                <a:cubicBezTo>
                  <a:pt x="1201809" y="5326587"/>
                  <a:pt x="1112129" y="5416267"/>
                  <a:pt x="1001503" y="5416267"/>
                </a:cubicBezTo>
                <a:lnTo>
                  <a:pt x="200306" y="5416267"/>
                </a:lnTo>
                <a:cubicBezTo>
                  <a:pt x="89680" y="5416267"/>
                  <a:pt x="0" y="5326587"/>
                  <a:pt x="0" y="5215961"/>
                </a:cubicBezTo>
                <a:lnTo>
                  <a:pt x="0" y="495365"/>
                </a:lnTo>
                <a:cubicBezTo>
                  <a:pt x="0" y="384739"/>
                  <a:pt x="89680" y="295059"/>
                  <a:pt x="200306" y="295059"/>
                </a:cubicBezTo>
                <a:lnTo>
                  <a:pt x="699328" y="295059"/>
                </a:lnTo>
                <a:lnTo>
                  <a:pt x="660759" y="0"/>
                </a:lnTo>
                <a:lnTo>
                  <a:pt x="982496" y="295059"/>
                </a:lnTo>
                <a:lnTo>
                  <a:pt x="1001503" y="295059"/>
                </a:lnTo>
                <a:cubicBezTo>
                  <a:pt x="1112129" y="295059"/>
                  <a:pt x="1201809" y="384739"/>
                  <a:pt x="1201809" y="495365"/>
                </a:cubicBezTo>
                <a:close/>
              </a:path>
            </a:pathLst>
          </a:cu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2" name="Rectangle 1">
            <a:extLst>
              <a:ext uri="{FF2B5EF4-FFF2-40B4-BE49-F238E27FC236}">
                <a16:creationId xmlns:a16="http://schemas.microsoft.com/office/drawing/2014/main" id="{1E1C1BC4-A204-4BBE-9BDA-B9B9D6655E47}"/>
              </a:ext>
            </a:extLst>
          </p:cNvPr>
          <p:cNvSpPr/>
          <p:nvPr/>
        </p:nvSpPr>
        <p:spPr>
          <a:xfrm>
            <a:off x="0" y="-26611"/>
            <a:ext cx="6858000" cy="1354177"/>
          </a:xfrm>
          <a:prstGeom prst="rect">
            <a:avLst/>
          </a:prstGeom>
          <a:solidFill>
            <a:srgbClr val="1F2326"/>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51" dirty="0"/>
          </a:p>
        </p:txBody>
      </p:sp>
      <p:sp>
        <p:nvSpPr>
          <p:cNvPr id="11" name="Rectangle 10">
            <a:extLst>
              <a:ext uri="{FF2B5EF4-FFF2-40B4-BE49-F238E27FC236}">
                <a16:creationId xmlns:a16="http://schemas.microsoft.com/office/drawing/2014/main" id="{BFB19F96-DFE2-4236-9228-0BDDB87AA950}"/>
              </a:ext>
            </a:extLst>
          </p:cNvPr>
          <p:cNvSpPr/>
          <p:nvPr/>
        </p:nvSpPr>
        <p:spPr>
          <a:xfrm>
            <a:off x="1" y="116055"/>
            <a:ext cx="6858000" cy="6155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spAutoFit/>
          </a:bodyPr>
          <a:lstStyle/>
          <a:p>
            <a:pPr algn="ctr"/>
            <a:r>
              <a:rPr lang="fr-FR" sz="4000" b="1" dirty="0">
                <a:solidFill>
                  <a:srgbClr val="167787"/>
                </a:solidFill>
                <a:latin typeface="Open Sans" panose="020B0606030504020204" pitchFamily="34" charset="0"/>
                <a:ea typeface="Open Sans" panose="020B0606030504020204" pitchFamily="34" charset="0"/>
                <a:cs typeface="Open Sans" panose="020B0606030504020204" pitchFamily="34" charset="0"/>
              </a:rPr>
              <a:t>SEKOU</a:t>
            </a:r>
            <a:r>
              <a:rPr lang="fr-FR" sz="4000" b="1" dirty="0">
                <a:solidFill>
                  <a:srgbClr val="DB1A32"/>
                </a:solidFill>
                <a:latin typeface="Open Sans" panose="020B0606030504020204" pitchFamily="34" charset="0"/>
                <a:ea typeface="Open Sans" panose="020B0606030504020204" pitchFamily="34" charset="0"/>
                <a:cs typeface="Open Sans" panose="020B0606030504020204" pitchFamily="34" charset="0"/>
              </a:rPr>
              <a:t> </a:t>
            </a:r>
            <a:r>
              <a:rPr lang="fr-FR" sz="40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FOFANA</a:t>
            </a:r>
          </a:p>
        </p:txBody>
      </p:sp>
      <p:sp>
        <p:nvSpPr>
          <p:cNvPr id="12" name="Freeform: Shape 11">
            <a:extLst>
              <a:ext uri="{FF2B5EF4-FFF2-40B4-BE49-F238E27FC236}">
                <a16:creationId xmlns:a16="http://schemas.microsoft.com/office/drawing/2014/main" id="{FF8E2EA6-6913-486C-B157-E34F0683CD3A}"/>
              </a:ext>
            </a:extLst>
          </p:cNvPr>
          <p:cNvSpPr/>
          <p:nvPr/>
        </p:nvSpPr>
        <p:spPr>
          <a:xfrm>
            <a:off x="2237940" y="1863327"/>
            <a:ext cx="4503881" cy="139590"/>
          </a:xfrm>
          <a:custGeom>
            <a:avLst/>
            <a:gdLst>
              <a:gd name="connsiteX0" fmla="*/ 125553 w 3008324"/>
              <a:gd name="connsiteY0" fmla="*/ 0 h 252539"/>
              <a:gd name="connsiteX1" fmla="*/ 127877 w 3008324"/>
              <a:gd name="connsiteY1" fmla="*/ 469 h 252539"/>
              <a:gd name="connsiteX2" fmla="*/ 127877 w 3008324"/>
              <a:gd name="connsiteY2" fmla="*/ 0 h 252539"/>
              <a:gd name="connsiteX3" fmla="*/ 2890028 w 3008324"/>
              <a:gd name="connsiteY3" fmla="*/ 0 h 252539"/>
              <a:gd name="connsiteX4" fmla="*/ 2890028 w 3008324"/>
              <a:gd name="connsiteY4" fmla="*/ 2898 h 252539"/>
              <a:gd name="connsiteX5" fmla="*/ 2931642 w 3008324"/>
              <a:gd name="connsiteY5" fmla="*/ 11300 h 252539"/>
              <a:gd name="connsiteX6" fmla="*/ 3008324 w 3008324"/>
              <a:gd name="connsiteY6" fmla="*/ 126986 h 252539"/>
              <a:gd name="connsiteX7" fmla="*/ 2931642 w 3008324"/>
              <a:gd name="connsiteY7" fmla="*/ 242673 h 252539"/>
              <a:gd name="connsiteX8" fmla="*/ 2890028 w 3008324"/>
              <a:gd name="connsiteY8" fmla="*/ 251074 h 252539"/>
              <a:gd name="connsiteX9" fmla="*/ 2890028 w 3008324"/>
              <a:gd name="connsiteY9" fmla="*/ 251105 h 252539"/>
              <a:gd name="connsiteX10" fmla="*/ 2889874 w 3008324"/>
              <a:gd name="connsiteY10" fmla="*/ 251105 h 252539"/>
              <a:gd name="connsiteX11" fmla="*/ 2882771 w 3008324"/>
              <a:gd name="connsiteY11" fmla="*/ 252539 h 252539"/>
              <a:gd name="connsiteX12" fmla="*/ 2875668 w 3008324"/>
              <a:gd name="connsiteY12" fmla="*/ 251105 h 252539"/>
              <a:gd name="connsiteX13" fmla="*/ 127877 w 3008324"/>
              <a:gd name="connsiteY13" fmla="*/ 251105 h 252539"/>
              <a:gd name="connsiteX14" fmla="*/ 127877 w 3008324"/>
              <a:gd name="connsiteY14" fmla="*/ 250637 h 252539"/>
              <a:gd name="connsiteX15" fmla="*/ 125553 w 3008324"/>
              <a:gd name="connsiteY15" fmla="*/ 251106 h 252539"/>
              <a:gd name="connsiteX16" fmla="*/ 0 w 3008324"/>
              <a:gd name="connsiteY16" fmla="*/ 125553 h 252539"/>
              <a:gd name="connsiteX17" fmla="*/ 125553 w 3008324"/>
              <a:gd name="connsiteY17" fmla="*/ 0 h 252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08324" h="252539">
                <a:moveTo>
                  <a:pt x="125553" y="0"/>
                </a:moveTo>
                <a:lnTo>
                  <a:pt x="127877" y="469"/>
                </a:lnTo>
                <a:lnTo>
                  <a:pt x="127877" y="0"/>
                </a:lnTo>
                <a:lnTo>
                  <a:pt x="2890028" y="0"/>
                </a:lnTo>
                <a:lnTo>
                  <a:pt x="2890028" y="2898"/>
                </a:lnTo>
                <a:lnTo>
                  <a:pt x="2931642" y="11300"/>
                </a:lnTo>
                <a:cubicBezTo>
                  <a:pt x="2976705" y="30360"/>
                  <a:pt x="3008324" y="74980"/>
                  <a:pt x="3008324" y="126986"/>
                </a:cubicBezTo>
                <a:cubicBezTo>
                  <a:pt x="3008324" y="178992"/>
                  <a:pt x="2976705" y="223612"/>
                  <a:pt x="2931642" y="242673"/>
                </a:cubicBezTo>
                <a:lnTo>
                  <a:pt x="2890028" y="251074"/>
                </a:lnTo>
                <a:lnTo>
                  <a:pt x="2890028" y="251105"/>
                </a:lnTo>
                <a:lnTo>
                  <a:pt x="2889874" y="251105"/>
                </a:lnTo>
                <a:lnTo>
                  <a:pt x="2882771" y="252539"/>
                </a:lnTo>
                <a:lnTo>
                  <a:pt x="2875668" y="251105"/>
                </a:lnTo>
                <a:lnTo>
                  <a:pt x="127877" y="251105"/>
                </a:lnTo>
                <a:lnTo>
                  <a:pt x="127877" y="250637"/>
                </a:lnTo>
                <a:lnTo>
                  <a:pt x="125553" y="251106"/>
                </a:lnTo>
                <a:cubicBezTo>
                  <a:pt x="56212" y="251106"/>
                  <a:pt x="0" y="194894"/>
                  <a:pt x="0" y="125553"/>
                </a:cubicBezTo>
                <a:cubicBezTo>
                  <a:pt x="0" y="56212"/>
                  <a:pt x="56212" y="0"/>
                  <a:pt x="125553" y="0"/>
                </a:cubicBezTo>
                <a:close/>
              </a:path>
            </a:pathLst>
          </a:custGeom>
          <a:no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fr-FR" sz="907" b="1" dirty="0">
                <a:solidFill>
                  <a:schemeClr val="bg1"/>
                </a:solidFill>
                <a:latin typeface="Open Sans" panose="020B0606030504020204" pitchFamily="34" charset="0"/>
                <a:ea typeface="Open Sans" panose="020B0606030504020204" pitchFamily="34" charset="0"/>
                <a:cs typeface="Open Sans" panose="020B0606030504020204" pitchFamily="34" charset="0"/>
              </a:rPr>
              <a:t>A PROPOSE DE MOI</a:t>
            </a:r>
          </a:p>
        </p:txBody>
      </p:sp>
      <p:sp>
        <p:nvSpPr>
          <p:cNvPr id="8" name="Text Box 5">
            <a:extLst>
              <a:ext uri="{FF2B5EF4-FFF2-40B4-BE49-F238E27FC236}">
                <a16:creationId xmlns:a16="http://schemas.microsoft.com/office/drawing/2014/main" id="{C2585395-760E-4D42-AAB5-EDDCFB57D5DD}"/>
              </a:ext>
            </a:extLst>
          </p:cNvPr>
          <p:cNvSpPr txBox="1">
            <a:spLocks noChangeArrowheads="1"/>
          </p:cNvSpPr>
          <p:nvPr/>
        </p:nvSpPr>
        <p:spPr bwMode="auto">
          <a:xfrm>
            <a:off x="2237939" y="2005804"/>
            <a:ext cx="4310022" cy="4603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just"/>
            <a:r>
              <a:rPr lang="fr-FR" sz="997" dirty="0">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Ouvert d’esprit et très sociable, j’ai l’amour du travail d’équipe et je travail encore mieux avec des passionnées de mon domaine. J’adore les challenges pas conséquent je sais me montrer compétitif quand cela se demande.</a:t>
            </a:r>
          </a:p>
        </p:txBody>
      </p:sp>
      <p:grpSp>
        <p:nvGrpSpPr>
          <p:cNvPr id="3" name="Groupe 2"/>
          <p:cNvGrpSpPr/>
          <p:nvPr/>
        </p:nvGrpSpPr>
        <p:grpSpPr>
          <a:xfrm>
            <a:off x="153107" y="3466877"/>
            <a:ext cx="2118238" cy="1632510"/>
            <a:chOff x="150957" y="3431057"/>
            <a:chExt cx="1971367" cy="1632510"/>
          </a:xfrm>
        </p:grpSpPr>
        <p:pic>
          <p:nvPicPr>
            <p:cNvPr id="1028" name="Picture 4" descr="Icône LinkedIn - Téléchargement gratuit en PNG et vecteu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498" y="4884479"/>
              <a:ext cx="163224" cy="163224"/>
            </a:xfrm>
            <a:prstGeom prst="rect">
              <a:avLst/>
            </a:prstGeom>
            <a:noFill/>
            <a:extLst>
              <a:ext uri="{909E8E84-426E-40DD-AFC4-6F175D3DCCD1}">
                <a14:hiddenFill xmlns:a14="http://schemas.microsoft.com/office/drawing/2010/main">
                  <a:solidFill>
                    <a:srgbClr val="FFFFFF"/>
                  </a:solidFill>
                </a14:hiddenFill>
              </a:ext>
            </a:extLst>
          </p:spPr>
        </p:pic>
        <p:grpSp>
          <p:nvGrpSpPr>
            <p:cNvPr id="111" name="Group 110">
              <a:extLst>
                <a:ext uri="{FF2B5EF4-FFF2-40B4-BE49-F238E27FC236}">
                  <a16:creationId xmlns:a16="http://schemas.microsoft.com/office/drawing/2014/main" id="{B5ECB968-6C7E-46E8-B1E0-670683EA13F7}"/>
                </a:ext>
              </a:extLst>
            </p:cNvPr>
            <p:cNvGrpSpPr/>
            <p:nvPr/>
          </p:nvGrpSpPr>
          <p:grpSpPr>
            <a:xfrm>
              <a:off x="150957" y="3431057"/>
              <a:ext cx="1971367" cy="1632510"/>
              <a:chOff x="178712" y="3535993"/>
              <a:chExt cx="2177466" cy="1800296"/>
            </a:xfrm>
          </p:grpSpPr>
          <p:pic>
            <p:nvPicPr>
              <p:cNvPr id="18" name="Picture 17">
                <a:extLst>
                  <a:ext uri="{FF2B5EF4-FFF2-40B4-BE49-F238E27FC236}">
                    <a16:creationId xmlns:a16="http://schemas.microsoft.com/office/drawing/2014/main" id="{629BF685-CBCB-41E2-841E-5C20FF8A0FE8}"/>
                  </a:ext>
                </a:extLst>
              </p:cNvPr>
              <p:cNvPicPr/>
              <p:nvPr/>
            </p:nvPicPr>
            <p:blipFill>
              <a:blip r:embed="rId4">
                <a:extLst>
                  <a:ext uri="{BEBA8EAE-BF5A-486C-A8C5-ECC9F3942E4B}">
                    <a14:imgProps xmlns:a14="http://schemas.microsoft.com/office/drawing/2010/main">
                      <a14:imgLayer r:embed="rId5">
                        <a14:imgEffect>
                          <a14:brightnessContrast bright="-100000"/>
                        </a14:imgEffect>
                      </a14:imgLayer>
                    </a14:imgProps>
                  </a:ext>
                </a:extLst>
              </a:blip>
              <a:stretch>
                <a:fillRect/>
              </a:stretch>
            </p:blipFill>
            <p:spPr bwMode="auto">
              <a:xfrm>
                <a:off x="196122" y="3953772"/>
                <a:ext cx="180000" cy="180000"/>
              </a:xfrm>
              <a:prstGeom prst="rect">
                <a:avLst/>
              </a:prstGeom>
              <a:noFill/>
              <a:ln>
                <a:noFill/>
              </a:ln>
            </p:spPr>
          </p:pic>
          <p:pic>
            <p:nvPicPr>
              <p:cNvPr id="19" name="Picture 18">
                <a:extLst>
                  <a:ext uri="{FF2B5EF4-FFF2-40B4-BE49-F238E27FC236}">
                    <a16:creationId xmlns:a16="http://schemas.microsoft.com/office/drawing/2014/main" id="{D69B1CFB-F510-44CB-A5C5-5B82345F2B4B}"/>
                  </a:ext>
                </a:extLst>
              </p:cNvPr>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p:blipFill>
            <p:spPr bwMode="auto">
              <a:xfrm>
                <a:off x="179309" y="4433936"/>
                <a:ext cx="180000" cy="180000"/>
              </a:xfrm>
              <a:prstGeom prst="rect">
                <a:avLst/>
              </a:prstGeom>
              <a:noFill/>
              <a:ln>
                <a:noFill/>
              </a:ln>
            </p:spPr>
          </p:pic>
          <p:pic>
            <p:nvPicPr>
              <p:cNvPr id="20" name="Picture 19">
                <a:extLst>
                  <a:ext uri="{FF2B5EF4-FFF2-40B4-BE49-F238E27FC236}">
                    <a16:creationId xmlns:a16="http://schemas.microsoft.com/office/drawing/2014/main" id="{D898F022-02DA-4924-94A7-97E6D9A560D0}"/>
                  </a:ext>
                </a:extLst>
              </p:cNvPr>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Lst>
              </a:blip>
              <a:stretch>
                <a:fillRect/>
              </a:stretch>
            </p:blipFill>
            <p:spPr bwMode="auto">
              <a:xfrm>
                <a:off x="190688" y="4772646"/>
                <a:ext cx="168622" cy="187609"/>
              </a:xfrm>
              <a:prstGeom prst="rect">
                <a:avLst/>
              </a:prstGeom>
              <a:noFill/>
              <a:ln>
                <a:noFill/>
              </a:ln>
            </p:spPr>
          </p:pic>
          <p:sp>
            <p:nvSpPr>
              <p:cNvPr id="21" name="Rectangle 20">
                <a:extLst>
                  <a:ext uri="{FF2B5EF4-FFF2-40B4-BE49-F238E27FC236}">
                    <a16:creationId xmlns:a16="http://schemas.microsoft.com/office/drawing/2014/main" id="{808C6F70-451D-4363-99B1-333410D48376}"/>
                  </a:ext>
                </a:extLst>
              </p:cNvPr>
              <p:cNvSpPr/>
              <p:nvPr/>
            </p:nvSpPr>
            <p:spPr>
              <a:xfrm>
                <a:off x="490773" y="3585644"/>
                <a:ext cx="1865405" cy="17506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spAutoFit/>
              </a:bodyPr>
              <a:lstStyle/>
              <a:p>
                <a:pPr>
                  <a:spcBef>
                    <a:spcPts val="725"/>
                  </a:spcBef>
                  <a:spcAft>
                    <a:spcPts val="635"/>
                  </a:spcAft>
                </a:pPr>
                <a:r>
                  <a:rPr lang="fr-FR" sz="997" dirty="0">
                    <a:solidFill>
                      <a:schemeClr val="tx1"/>
                    </a:solidFill>
                    <a:latin typeface="Open Sans" panose="020B0606030504020204" pitchFamily="34" charset="0"/>
                    <a:ea typeface="Open Sans" panose="020B0606030504020204" pitchFamily="34" charset="0"/>
                    <a:cs typeface="Open Sans" panose="020B0606030504020204" pitchFamily="34" charset="0"/>
                  </a:rPr>
                  <a:t>Célibataire</a:t>
                </a:r>
              </a:p>
              <a:p>
                <a:pPr>
                  <a:spcBef>
                    <a:spcPts val="725"/>
                  </a:spcBef>
                  <a:spcAft>
                    <a:spcPts val="635"/>
                  </a:spcAft>
                </a:pPr>
                <a:r>
                  <a:rPr lang="fr-FR" sz="997" dirty="0">
                    <a:solidFill>
                      <a:schemeClr val="tx1"/>
                    </a:solidFill>
                    <a:latin typeface="Open Sans" panose="020B0606030504020204" pitchFamily="34" charset="0"/>
                    <a:ea typeface="Open Sans" panose="020B0606030504020204" pitchFamily="34" charset="0"/>
                    <a:cs typeface="Open Sans" panose="020B0606030504020204" pitchFamily="34" charset="0"/>
                  </a:rPr>
                  <a:t>Cocody Angré, Abidjan, Côte d’Ivoire</a:t>
                </a:r>
              </a:p>
              <a:p>
                <a:pPr>
                  <a:spcBef>
                    <a:spcPts val="725"/>
                  </a:spcBef>
                  <a:spcAft>
                    <a:spcPts val="635"/>
                  </a:spcAft>
                </a:pPr>
                <a:r>
                  <a:rPr lang="en-US" sz="997" dirty="0">
                    <a:solidFill>
                      <a:schemeClr val="tx1"/>
                    </a:solidFill>
                    <a:latin typeface="Open Sans" panose="020B0606030504020204" pitchFamily="34" charset="0"/>
                    <a:ea typeface="Open Sans" panose="020B0606030504020204" pitchFamily="34" charset="0"/>
                    <a:cs typeface="Open Sans" panose="020B0606030504020204" pitchFamily="34" charset="0"/>
                  </a:rPr>
                  <a:t>(+225)0789358018</a:t>
                </a:r>
              </a:p>
              <a:p>
                <a:pPr>
                  <a:spcBef>
                    <a:spcPts val="725"/>
                  </a:spcBef>
                  <a:spcAft>
                    <a:spcPts val="635"/>
                  </a:spcAft>
                </a:pPr>
                <a:r>
                  <a:rPr lang="en-US" sz="997" dirty="0">
                    <a:solidFill>
                      <a:schemeClr val="tx1"/>
                    </a:solidFill>
                    <a:latin typeface="Open Sans" panose="020B0606030504020204" pitchFamily="34" charset="0"/>
                    <a:ea typeface="Open Sans" panose="020B0606030504020204" pitchFamily="34" charset="0"/>
                    <a:cs typeface="Open Sans" panose="020B0606030504020204" pitchFamily="34" charset="0"/>
                  </a:rPr>
                  <a:t>sekoufofana1213@gmail.com</a:t>
                </a:r>
              </a:p>
              <a:p>
                <a:pPr>
                  <a:spcBef>
                    <a:spcPts val="725"/>
                  </a:spcBef>
                  <a:spcAft>
                    <a:spcPts val="635"/>
                  </a:spcAft>
                </a:pPr>
                <a:r>
                  <a:rPr lang="en-US" sz="997" dirty="0">
                    <a:solidFill>
                      <a:schemeClr val="tx1"/>
                    </a:solidFill>
                    <a:latin typeface="Open Sans" panose="020B0606030504020204" pitchFamily="34" charset="0"/>
                    <a:ea typeface="Open Sans" panose="020B0606030504020204" pitchFamily="34" charset="0"/>
                    <a:cs typeface="Open Sans" panose="020B0606030504020204" pitchFamily="34" charset="0"/>
                  </a:rPr>
                  <a:t>Sekou Fofana</a:t>
                </a:r>
              </a:p>
            </p:txBody>
          </p:sp>
          <p:pic>
            <p:nvPicPr>
              <p:cNvPr id="23" name="Picture 22">
                <a:extLst>
                  <a:ext uri="{FF2B5EF4-FFF2-40B4-BE49-F238E27FC236}">
                    <a16:creationId xmlns:a16="http://schemas.microsoft.com/office/drawing/2014/main" id="{26EDA1E0-408B-4679-B0E4-57A9F05A139E}"/>
                  </a:ext>
                </a:extLst>
              </p:cNvPr>
              <p:cNvPicPr/>
              <p:nvPr/>
            </p:nvPicPr>
            <p:blipFill>
              <a:blip r:embed="rId10">
                <a:extLst>
                  <a:ext uri="{BEBA8EAE-BF5A-486C-A8C5-ECC9F3942E4B}">
                    <a14:imgProps xmlns:a14="http://schemas.microsoft.com/office/drawing/2010/main">
                      <a14:imgLayer r:embed="rId11">
                        <a14:imgEffect>
                          <a14:brightnessContrast bright="-100000"/>
                        </a14:imgEffect>
                      </a14:imgLayer>
                    </a14:imgProps>
                  </a:ext>
                </a:extLst>
              </a:blip>
              <a:stretch>
                <a:fillRect/>
              </a:stretch>
            </p:blipFill>
            <p:spPr bwMode="auto">
              <a:xfrm>
                <a:off x="178712" y="3535993"/>
                <a:ext cx="180000" cy="180000"/>
              </a:xfrm>
              <a:prstGeom prst="rect">
                <a:avLst/>
              </a:prstGeom>
              <a:noFill/>
              <a:ln>
                <a:noFill/>
              </a:ln>
            </p:spPr>
          </p:pic>
        </p:grpSp>
      </p:grpSp>
      <p:sp>
        <p:nvSpPr>
          <p:cNvPr id="78" name="Rectangle 77">
            <a:extLst>
              <a:ext uri="{FF2B5EF4-FFF2-40B4-BE49-F238E27FC236}">
                <a16:creationId xmlns:a16="http://schemas.microsoft.com/office/drawing/2014/main" id="{9261A5BA-D3EC-4069-91CE-726291112A5D}"/>
              </a:ext>
            </a:extLst>
          </p:cNvPr>
          <p:cNvSpPr/>
          <p:nvPr/>
        </p:nvSpPr>
        <p:spPr>
          <a:xfrm>
            <a:off x="2032710" y="886677"/>
            <a:ext cx="3049376" cy="235518"/>
          </a:xfrm>
          <a:prstGeom prst="rect">
            <a:avLst/>
          </a:prstGeom>
          <a:solidFill>
            <a:schemeClr val="bg1">
              <a:lumMod val="75000"/>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18" tIns="41459" rIns="82918" bIns="41459" numCol="1" spcCol="0" rtlCol="0" fromWordArt="0" anchor="ctr" anchorCtr="0" forceAA="0" compatLnSpc="1">
            <a:prstTxWarp prst="textNoShape">
              <a:avLst/>
            </a:prstTxWarp>
            <a:noAutofit/>
          </a:bodyPr>
          <a:lstStyle/>
          <a:p>
            <a:pPr algn="ctr">
              <a:lnSpc>
                <a:spcPct val="107000"/>
              </a:lnSpc>
              <a:spcAft>
                <a:spcPts val="725"/>
              </a:spcAft>
            </a:pPr>
            <a:r>
              <a:rPr lang="fr-FR"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Développeur Full stack Junior</a:t>
            </a:r>
          </a:p>
        </p:txBody>
      </p:sp>
      <p:pic>
        <p:nvPicPr>
          <p:cNvPr id="79" name="Picture 78">
            <a:extLst>
              <a:ext uri="{FF2B5EF4-FFF2-40B4-BE49-F238E27FC236}">
                <a16:creationId xmlns:a16="http://schemas.microsoft.com/office/drawing/2014/main" id="{3692178D-0B7E-4723-A601-0B49536BD198}"/>
              </a:ext>
            </a:extLst>
          </p:cNvPr>
          <p:cNvPicPr>
            <a:picLocks noChangeAspect="1"/>
          </p:cNvPicPr>
          <p:nvPr/>
        </p:nvPicPr>
        <p:blipFill rotWithShape="1">
          <a:blip r:embed="rId12"/>
          <a:srcRect l="-352" t="4549" r="352" b="20961"/>
          <a:stretch/>
        </p:blipFill>
        <p:spPr>
          <a:xfrm>
            <a:off x="54504" y="1531963"/>
            <a:ext cx="1789825" cy="1789825"/>
          </a:xfrm>
          <a:prstGeom prst="ellipse">
            <a:avLst/>
          </a:prstGeom>
          <a:solidFill>
            <a:srgbClr val="FAF9F8"/>
          </a:solidFill>
          <a:ln w="57150" cmpd="thickThin">
            <a:solidFill>
              <a:srgbClr val="167787"/>
            </a:solidFill>
            <a:prstDash val="lgDashDotDot"/>
          </a:ln>
        </p:spPr>
      </p:pic>
      <p:grpSp>
        <p:nvGrpSpPr>
          <p:cNvPr id="77" name="Group 76">
            <a:extLst>
              <a:ext uri="{FF2B5EF4-FFF2-40B4-BE49-F238E27FC236}">
                <a16:creationId xmlns:a16="http://schemas.microsoft.com/office/drawing/2014/main" id="{A52BF7F7-8E4D-4F41-9A96-F77135A81030}"/>
              </a:ext>
            </a:extLst>
          </p:cNvPr>
          <p:cNvGrpSpPr/>
          <p:nvPr/>
        </p:nvGrpSpPr>
        <p:grpSpPr>
          <a:xfrm>
            <a:off x="2165130" y="3108768"/>
            <a:ext cx="4610164" cy="2725446"/>
            <a:chOff x="2382725" y="3332889"/>
            <a:chExt cx="5166522" cy="3429456"/>
          </a:xfrm>
        </p:grpSpPr>
        <p:grpSp>
          <p:nvGrpSpPr>
            <p:cNvPr id="40" name="Group 39">
              <a:extLst>
                <a:ext uri="{FF2B5EF4-FFF2-40B4-BE49-F238E27FC236}">
                  <a16:creationId xmlns:a16="http://schemas.microsoft.com/office/drawing/2014/main" id="{5FC76A11-DB37-430F-BE39-D3AF0711369A}"/>
                </a:ext>
              </a:extLst>
            </p:cNvPr>
            <p:cNvGrpSpPr/>
            <p:nvPr/>
          </p:nvGrpSpPr>
          <p:grpSpPr>
            <a:xfrm>
              <a:off x="2382725" y="3332889"/>
              <a:ext cx="4972232" cy="294864"/>
              <a:chOff x="2382725" y="3332889"/>
              <a:chExt cx="4972232" cy="294864"/>
            </a:xfrm>
          </p:grpSpPr>
          <p:sp>
            <p:nvSpPr>
              <p:cNvPr id="30" name="Rectangle 29">
                <a:extLst>
                  <a:ext uri="{FF2B5EF4-FFF2-40B4-BE49-F238E27FC236}">
                    <a16:creationId xmlns:a16="http://schemas.microsoft.com/office/drawing/2014/main" id="{45F3B5F1-4807-4072-A0E9-AFA98CC1BFA1}"/>
                  </a:ext>
                </a:extLst>
              </p:cNvPr>
              <p:cNvSpPr/>
              <p:nvPr/>
            </p:nvSpPr>
            <p:spPr>
              <a:xfrm>
                <a:off x="2382725" y="3332889"/>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FORMATION PROFESSIONNELLES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8" name="Straight Connector 37">
                <a:extLst>
                  <a:ext uri="{FF2B5EF4-FFF2-40B4-BE49-F238E27FC236}">
                    <a16:creationId xmlns:a16="http://schemas.microsoft.com/office/drawing/2014/main" id="{41D582BD-4798-4CD6-9B0D-41C593DB120C}"/>
                  </a:ext>
                </a:extLst>
              </p:cNvPr>
              <p:cNvCxnSpPr/>
              <p:nvPr/>
            </p:nvCxnSpPr>
            <p:spPr>
              <a:xfrm>
                <a:off x="2486350" y="3597936"/>
                <a:ext cx="4868607" cy="0"/>
              </a:xfrm>
              <a:prstGeom prst="line">
                <a:avLst/>
              </a:prstGeom>
              <a:ln w="19050" cmpd="thickThin">
                <a:solidFill>
                  <a:srgbClr val="167787">
                    <a:alpha val="99000"/>
                  </a:srgbClr>
                </a:solidFill>
                <a:prstDash val="lgDashDotDot"/>
              </a:ln>
              <a:effectLst/>
            </p:spPr>
            <p:style>
              <a:lnRef idx="2">
                <a:schemeClr val="accent1"/>
              </a:lnRef>
              <a:fillRef idx="0">
                <a:schemeClr val="accent1"/>
              </a:fillRef>
              <a:effectRef idx="1">
                <a:schemeClr val="accent1"/>
              </a:effectRef>
              <a:fontRef idx="minor">
                <a:schemeClr val="tx1"/>
              </a:fontRef>
            </p:style>
          </p:cxnSp>
        </p:grpSp>
        <p:grpSp>
          <p:nvGrpSpPr>
            <p:cNvPr id="59" name="Group 58">
              <a:extLst>
                <a:ext uri="{FF2B5EF4-FFF2-40B4-BE49-F238E27FC236}">
                  <a16:creationId xmlns:a16="http://schemas.microsoft.com/office/drawing/2014/main" id="{ECD2C897-2E2D-480D-A352-2BC704C46470}"/>
                </a:ext>
              </a:extLst>
            </p:cNvPr>
            <p:cNvGrpSpPr/>
            <p:nvPr/>
          </p:nvGrpSpPr>
          <p:grpSpPr>
            <a:xfrm>
              <a:off x="2760932" y="3687758"/>
              <a:ext cx="4788315" cy="3074587"/>
              <a:chOff x="2762711" y="3573458"/>
              <a:chExt cx="4818591" cy="3074587"/>
            </a:xfrm>
          </p:grpSpPr>
          <p:sp>
            <p:nvSpPr>
              <p:cNvPr id="32" name="Oval 31">
                <a:extLst>
                  <a:ext uri="{FF2B5EF4-FFF2-40B4-BE49-F238E27FC236}">
                    <a16:creationId xmlns:a16="http://schemas.microsoft.com/office/drawing/2014/main" id="{32F8B6BE-C57F-4F8D-9F17-4CC63120D92E}"/>
                  </a:ext>
                </a:extLst>
              </p:cNvPr>
              <p:cNvSpPr/>
              <p:nvPr/>
            </p:nvSpPr>
            <p:spPr>
              <a:xfrm>
                <a:off x="2762711" y="3708949"/>
                <a:ext cx="111240" cy="111240"/>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57" name="Rectangle 56">
                <a:extLst>
                  <a:ext uri="{FF2B5EF4-FFF2-40B4-BE49-F238E27FC236}">
                    <a16:creationId xmlns:a16="http://schemas.microsoft.com/office/drawing/2014/main" id="{CFDC8F00-E573-4560-800A-A2334E82734A}"/>
                  </a:ext>
                </a:extLst>
              </p:cNvPr>
              <p:cNvSpPr/>
              <p:nvPr/>
            </p:nvSpPr>
            <p:spPr>
              <a:xfrm>
                <a:off x="2860261" y="3573458"/>
                <a:ext cx="4721041" cy="3074587"/>
              </a:xfrm>
              <a:prstGeom prst="rect">
                <a:avLst/>
              </a:prstGeom>
            </p:spPr>
            <p:txBody>
              <a:bodyPr wrap="square">
                <a:spAutoFit/>
              </a:bodyPr>
              <a:lstStyle/>
              <a:p>
                <a:r>
                  <a:rPr lang="fr-FR" sz="1400" b="1" dirty="0">
                    <a:latin typeface="Open Sans" panose="020B0606030504020204"/>
                  </a:rPr>
                  <a:t>Développeur Informatique (Stage)</a:t>
                </a:r>
              </a:p>
              <a:p>
                <a:r>
                  <a:rPr lang="fr-FR" sz="1400" dirty="0" err="1">
                    <a:latin typeface="Open Sans" panose="020B0606030504020204"/>
                  </a:rPr>
                  <a:t>Resomatik</a:t>
                </a:r>
                <a:r>
                  <a:rPr lang="fr-FR" sz="1400" dirty="0">
                    <a:latin typeface="Open Sans" panose="020B0606030504020204"/>
                  </a:rPr>
                  <a:t>, Abidjan, Côte D’Ivoire</a:t>
                </a:r>
              </a:p>
              <a:p>
                <a:r>
                  <a:rPr lang="fr-FR" sz="1400" dirty="0">
                    <a:latin typeface="Open Sans" panose="020B0606030504020204"/>
                  </a:rPr>
                  <a:t>19 Septembre 2022 – 19 Avril 2023</a:t>
                </a:r>
              </a:p>
              <a:p>
                <a:pPr marL="285750" indent="-285750">
                  <a:buFont typeface="Wingdings" panose="05000000000000000000" pitchFamily="2" charset="2"/>
                  <a:buChar char="§"/>
                </a:pPr>
                <a:r>
                  <a:rPr lang="fr-FR" sz="1400" dirty="0">
                    <a:latin typeface="Open Sans" panose="020B0606030504020204"/>
                  </a:rPr>
                  <a:t>Maintenance des sites</a:t>
                </a:r>
              </a:p>
              <a:p>
                <a:pPr marL="285750" indent="-285750">
                  <a:buFont typeface="Wingdings" panose="05000000000000000000" pitchFamily="2" charset="2"/>
                  <a:buChar char="§"/>
                </a:pPr>
                <a:r>
                  <a:rPr lang="fr-FR" sz="1400" dirty="0">
                    <a:latin typeface="Open Sans" panose="020B0606030504020204" pitchFamily="34" charset="0"/>
                    <a:ea typeface="Open Sans" panose="020B0606030504020204" pitchFamily="34" charset="0"/>
                    <a:cs typeface="Open Sans" panose="020B0606030504020204" pitchFamily="34" charset="0"/>
                  </a:rPr>
                  <a:t>Alimentation de nouveaux contenus</a:t>
                </a:r>
              </a:p>
              <a:p>
                <a:pPr marL="285750" indent="-285750">
                  <a:buFont typeface="Wingdings" panose="05000000000000000000" pitchFamily="2" charset="2"/>
                  <a:buChar char="§"/>
                </a:pPr>
                <a:r>
                  <a:rPr lang="fr-FR" sz="1400" dirty="0">
                    <a:latin typeface="Open Sans" panose="020B0606030504020204" pitchFamily="34" charset="0"/>
                    <a:ea typeface="Open Sans" panose="020B0606030504020204" pitchFamily="34" charset="0"/>
                    <a:cs typeface="Open Sans" panose="020B0606030504020204" pitchFamily="34" charset="0"/>
                  </a:rPr>
                  <a:t>Sondage client et visiteur : recherche des besoins</a:t>
                </a:r>
              </a:p>
              <a:p>
                <a:pPr marL="285750" indent="-285750">
                  <a:buFont typeface="Wingdings" panose="05000000000000000000" pitchFamily="2" charset="2"/>
                  <a:buChar char="§"/>
                </a:pPr>
                <a:endParaRPr lang="fr-FR" sz="1400" dirty="0">
                  <a:latin typeface="Open Sans" panose="020B0606030504020204"/>
                </a:endParaRPr>
              </a:p>
              <a:p>
                <a:endParaRPr lang="fr-FR" sz="1400" dirty="0">
                  <a:latin typeface="Open Sans" panose="020B0606030504020204"/>
                </a:endParaRPr>
              </a:p>
              <a:p>
                <a:endParaRPr lang="fr-FR" dirty="0">
                  <a:latin typeface="Open Sans" panose="020B0606030504020204"/>
                </a:endParaRPr>
              </a:p>
              <a:p>
                <a:r>
                  <a:rPr lang="fr-FR" sz="1100" b="1" dirty="0">
                    <a:latin typeface="Open Sans" panose="020B0606030504020204"/>
                  </a:rPr>
                  <a:t> </a:t>
                </a:r>
              </a:p>
            </p:txBody>
          </p:sp>
        </p:grpSp>
      </p:grpSp>
      <p:grpSp>
        <p:nvGrpSpPr>
          <p:cNvPr id="76" name="Group 75">
            <a:extLst>
              <a:ext uri="{FF2B5EF4-FFF2-40B4-BE49-F238E27FC236}">
                <a16:creationId xmlns:a16="http://schemas.microsoft.com/office/drawing/2014/main" id="{8EAD67D7-FB72-4946-A983-645BA2F1FDDF}"/>
              </a:ext>
            </a:extLst>
          </p:cNvPr>
          <p:cNvGrpSpPr/>
          <p:nvPr/>
        </p:nvGrpSpPr>
        <p:grpSpPr>
          <a:xfrm>
            <a:off x="2196722" y="6058519"/>
            <a:ext cx="4567754" cy="2619716"/>
            <a:chOff x="2437254" y="6735011"/>
            <a:chExt cx="5037216" cy="2888964"/>
          </a:xfrm>
        </p:grpSpPr>
        <p:grpSp>
          <p:nvGrpSpPr>
            <p:cNvPr id="90" name="Group 89">
              <a:extLst>
                <a:ext uri="{FF2B5EF4-FFF2-40B4-BE49-F238E27FC236}">
                  <a16:creationId xmlns:a16="http://schemas.microsoft.com/office/drawing/2014/main" id="{B306BE84-37D6-4750-8E7A-353E6DA8C39B}"/>
                </a:ext>
              </a:extLst>
            </p:cNvPr>
            <p:cNvGrpSpPr/>
            <p:nvPr/>
          </p:nvGrpSpPr>
          <p:grpSpPr>
            <a:xfrm>
              <a:off x="2437254" y="6735011"/>
              <a:ext cx="4966354" cy="294864"/>
              <a:chOff x="2437254" y="2800059"/>
              <a:chExt cx="4966354" cy="294864"/>
            </a:xfrm>
          </p:grpSpPr>
          <p:sp>
            <p:nvSpPr>
              <p:cNvPr id="91" name="Rectangle 90">
                <a:extLst>
                  <a:ext uri="{FF2B5EF4-FFF2-40B4-BE49-F238E27FC236}">
                    <a16:creationId xmlns:a16="http://schemas.microsoft.com/office/drawing/2014/main" id="{D9486911-63FC-420C-A68B-E6BB4EF62AE2}"/>
                  </a:ext>
                </a:extLst>
              </p:cNvPr>
              <p:cNvSpPr/>
              <p:nvPr/>
            </p:nvSpPr>
            <p:spPr>
              <a:xfrm>
                <a:off x="2437254" y="2800059"/>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ETUDES &amp; DIPLÔMES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2" name="Straight Connector 91">
                <a:extLst>
                  <a:ext uri="{FF2B5EF4-FFF2-40B4-BE49-F238E27FC236}">
                    <a16:creationId xmlns:a16="http://schemas.microsoft.com/office/drawing/2014/main" id="{79D93E51-75F9-48AA-BCD5-1487C5C43FAC}"/>
                  </a:ext>
                </a:extLst>
              </p:cNvPr>
              <p:cNvCxnSpPr/>
              <p:nvPr/>
            </p:nvCxnSpPr>
            <p:spPr>
              <a:xfrm>
                <a:off x="2535001" y="3071218"/>
                <a:ext cx="4868607"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grpSp>
        <p:grpSp>
          <p:nvGrpSpPr>
            <p:cNvPr id="93" name="Group 92">
              <a:extLst>
                <a:ext uri="{FF2B5EF4-FFF2-40B4-BE49-F238E27FC236}">
                  <a16:creationId xmlns:a16="http://schemas.microsoft.com/office/drawing/2014/main" id="{EE52A0AB-88A0-43BA-A8E5-7F66F8151BBF}"/>
                </a:ext>
              </a:extLst>
            </p:cNvPr>
            <p:cNvGrpSpPr/>
            <p:nvPr/>
          </p:nvGrpSpPr>
          <p:grpSpPr>
            <a:xfrm>
              <a:off x="2486167" y="8295532"/>
              <a:ext cx="4982795" cy="737607"/>
              <a:chOff x="2486459" y="4241888"/>
              <a:chExt cx="5014301" cy="737607"/>
            </a:xfrm>
          </p:grpSpPr>
          <p:grpSp>
            <p:nvGrpSpPr>
              <p:cNvPr id="94" name="Group 93">
                <a:extLst>
                  <a:ext uri="{FF2B5EF4-FFF2-40B4-BE49-F238E27FC236}">
                    <a16:creationId xmlns:a16="http://schemas.microsoft.com/office/drawing/2014/main" id="{D47F8B7A-D315-4A79-AEFC-D2E25C585108}"/>
                  </a:ext>
                </a:extLst>
              </p:cNvPr>
              <p:cNvGrpSpPr/>
              <p:nvPr/>
            </p:nvGrpSpPr>
            <p:grpSpPr>
              <a:xfrm>
                <a:off x="2486459" y="4343956"/>
                <a:ext cx="1199233" cy="635539"/>
                <a:chOff x="7732281" y="817482"/>
                <a:chExt cx="1199233" cy="635539"/>
              </a:xfrm>
            </p:grpSpPr>
            <p:sp>
              <p:nvSpPr>
                <p:cNvPr id="96" name="Rectangle: Rounded Corners 95">
                  <a:extLst>
                    <a:ext uri="{FF2B5EF4-FFF2-40B4-BE49-F238E27FC236}">
                      <a16:creationId xmlns:a16="http://schemas.microsoft.com/office/drawing/2014/main" id="{50CE2B0D-9E5B-401D-825A-9662FF3C3C50}"/>
                    </a:ext>
                  </a:extLst>
                </p:cNvPr>
                <p:cNvSpPr/>
                <p:nvPr/>
              </p:nvSpPr>
              <p:spPr>
                <a:xfrm>
                  <a:off x="7732281" y="1236101"/>
                  <a:ext cx="990602" cy="216920"/>
                </a:xfrm>
                <a:prstGeom prst="round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MA" sz="952" dirty="0"/>
                    <a:t>2019-2020</a:t>
                  </a:r>
                  <a:endParaRPr lang="fr-MA" sz="1431" dirty="0"/>
                </a:p>
              </p:txBody>
            </p:sp>
            <p:sp>
              <p:nvSpPr>
                <p:cNvPr id="97" name="Oval 96">
                  <a:extLst>
                    <a:ext uri="{FF2B5EF4-FFF2-40B4-BE49-F238E27FC236}">
                      <a16:creationId xmlns:a16="http://schemas.microsoft.com/office/drawing/2014/main" id="{EB29D341-93EC-4BD3-A9CC-BC2C008020C3}"/>
                    </a:ext>
                  </a:extLst>
                </p:cNvPr>
                <p:cNvSpPr/>
                <p:nvPr/>
              </p:nvSpPr>
              <p:spPr>
                <a:xfrm>
                  <a:off x="8820275" y="817482"/>
                  <a:ext cx="111239" cy="111239"/>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sp>
            <p:nvSpPr>
              <p:cNvPr id="95" name="Rectangle 94">
                <a:extLst>
                  <a:ext uri="{FF2B5EF4-FFF2-40B4-BE49-F238E27FC236}">
                    <a16:creationId xmlns:a16="http://schemas.microsoft.com/office/drawing/2014/main" id="{48F38090-257C-4AA7-BBD0-92C688708AE5}"/>
                  </a:ext>
                </a:extLst>
              </p:cNvPr>
              <p:cNvSpPr/>
              <p:nvPr/>
            </p:nvSpPr>
            <p:spPr>
              <a:xfrm>
                <a:off x="3633483" y="4241888"/>
                <a:ext cx="3867277" cy="509114"/>
              </a:xfrm>
              <a:prstGeom prst="rect">
                <a:avLst/>
              </a:prstGeom>
            </p:spPr>
            <p:txBody>
              <a:bodyPr wrap="square">
                <a:spAutoFit/>
              </a:bodyPr>
              <a:lstStyle/>
              <a:p>
                <a:pPr>
                  <a:defRPr/>
                </a:pPr>
                <a:r>
                  <a:rPr lang="fr-FR" sz="1200" b="1" dirty="0">
                    <a:latin typeface="Open Sans" panose="020B0606030504020204" pitchFamily="34" charset="0"/>
                    <a:ea typeface="Open Sans" panose="020B0606030504020204" pitchFamily="34" charset="0"/>
                    <a:cs typeface="Open Sans" panose="020B0606030504020204" pitchFamily="34" charset="0"/>
                  </a:rPr>
                  <a:t>Licence 2 : informatique Développeur d’application, A HEC/Abidjan .</a:t>
                </a:r>
                <a:r>
                  <a:rPr lang="fr-FR" sz="1200" dirty="0">
                    <a:latin typeface="Open Sans" panose="020B0606030504020204" pitchFamily="34" charset="0"/>
                    <a:ea typeface="Open Sans" panose="020B0606030504020204" pitchFamily="34" charset="0"/>
                    <a:cs typeface="Open Sans" panose="020B0606030504020204" pitchFamily="34" charset="0"/>
                  </a:rPr>
                  <a:t> </a:t>
                </a:r>
              </a:p>
            </p:txBody>
          </p:sp>
        </p:grpSp>
        <p:grpSp>
          <p:nvGrpSpPr>
            <p:cNvPr id="98" name="Group 97">
              <a:extLst>
                <a:ext uri="{FF2B5EF4-FFF2-40B4-BE49-F238E27FC236}">
                  <a16:creationId xmlns:a16="http://schemas.microsoft.com/office/drawing/2014/main" id="{9871958D-A30B-49EB-9F21-E25F65C8A036}"/>
                </a:ext>
              </a:extLst>
            </p:cNvPr>
            <p:cNvGrpSpPr/>
            <p:nvPr/>
          </p:nvGrpSpPr>
          <p:grpSpPr>
            <a:xfrm>
              <a:off x="2482709" y="9318506"/>
              <a:ext cx="4991761" cy="305469"/>
              <a:chOff x="2484257" y="4392468"/>
              <a:chExt cx="5023324" cy="305469"/>
            </a:xfrm>
          </p:grpSpPr>
          <p:grpSp>
            <p:nvGrpSpPr>
              <p:cNvPr id="99" name="Group 98">
                <a:extLst>
                  <a:ext uri="{FF2B5EF4-FFF2-40B4-BE49-F238E27FC236}">
                    <a16:creationId xmlns:a16="http://schemas.microsoft.com/office/drawing/2014/main" id="{FEEB5CA7-A954-48E9-80B2-7763E47B27A7}"/>
                  </a:ext>
                </a:extLst>
              </p:cNvPr>
              <p:cNvGrpSpPr/>
              <p:nvPr/>
            </p:nvGrpSpPr>
            <p:grpSpPr>
              <a:xfrm>
                <a:off x="2484257" y="4404741"/>
                <a:ext cx="1200451" cy="216920"/>
                <a:chOff x="7730079" y="878267"/>
                <a:chExt cx="1200451" cy="216920"/>
              </a:xfrm>
            </p:grpSpPr>
            <p:sp>
              <p:nvSpPr>
                <p:cNvPr id="101" name="Rectangle: Rounded Corners 100">
                  <a:extLst>
                    <a:ext uri="{FF2B5EF4-FFF2-40B4-BE49-F238E27FC236}">
                      <a16:creationId xmlns:a16="http://schemas.microsoft.com/office/drawing/2014/main" id="{91BEFDE8-EB1E-4AF6-9CB8-16E1453ADF69}"/>
                    </a:ext>
                  </a:extLst>
                </p:cNvPr>
                <p:cNvSpPr/>
                <p:nvPr/>
              </p:nvSpPr>
              <p:spPr>
                <a:xfrm>
                  <a:off x="7730079" y="878267"/>
                  <a:ext cx="990601" cy="216920"/>
                </a:xfrm>
                <a:prstGeom prst="round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MA" sz="952" dirty="0"/>
                    <a:t>2005-2019</a:t>
                  </a:r>
                  <a:endParaRPr lang="fr-MA" sz="1431" dirty="0"/>
                </a:p>
              </p:txBody>
            </p:sp>
            <p:sp>
              <p:nvSpPr>
                <p:cNvPr id="102" name="Oval 101">
                  <a:extLst>
                    <a:ext uri="{FF2B5EF4-FFF2-40B4-BE49-F238E27FC236}">
                      <a16:creationId xmlns:a16="http://schemas.microsoft.com/office/drawing/2014/main" id="{66A5262F-33BF-4CF7-B408-E75FF5D32716}"/>
                    </a:ext>
                  </a:extLst>
                </p:cNvPr>
                <p:cNvSpPr/>
                <p:nvPr/>
              </p:nvSpPr>
              <p:spPr>
                <a:xfrm>
                  <a:off x="8819291" y="939502"/>
                  <a:ext cx="111239" cy="111238"/>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sp>
            <p:nvSpPr>
              <p:cNvPr id="100" name="Rectangle 99">
                <a:extLst>
                  <a:ext uri="{FF2B5EF4-FFF2-40B4-BE49-F238E27FC236}">
                    <a16:creationId xmlns:a16="http://schemas.microsoft.com/office/drawing/2014/main" id="{2EF59EEE-3F43-49C1-BE09-ED2CA0B41EFE}"/>
                  </a:ext>
                </a:extLst>
              </p:cNvPr>
              <p:cNvSpPr/>
              <p:nvPr/>
            </p:nvSpPr>
            <p:spPr>
              <a:xfrm>
                <a:off x="3640304" y="4392468"/>
                <a:ext cx="3867277" cy="305469"/>
              </a:xfrm>
              <a:prstGeom prst="rect">
                <a:avLst/>
              </a:prstGeom>
            </p:spPr>
            <p:txBody>
              <a:bodyPr wrap="square">
                <a:spAutoFit/>
              </a:bodyPr>
              <a:lstStyle/>
              <a:p>
                <a:pPr>
                  <a:defRPr/>
                </a:pPr>
                <a:r>
                  <a:rPr lang="fr-FR" sz="1200" b="1" dirty="0">
                    <a:latin typeface="Open Sans" panose="020B0606030504020204" pitchFamily="34" charset="0"/>
                    <a:ea typeface="Open Sans" panose="020B0606030504020204" pitchFamily="34" charset="0"/>
                    <a:cs typeface="Open Sans" panose="020B0606030504020204" pitchFamily="34" charset="0"/>
                  </a:rPr>
                  <a:t>Cursus scolaire, Baccalauréat série D</a:t>
                </a:r>
              </a:p>
            </p:txBody>
          </p:sp>
        </p:grpSp>
      </p:grpSp>
      <p:grpSp>
        <p:nvGrpSpPr>
          <p:cNvPr id="75" name="Group 74">
            <a:extLst>
              <a:ext uri="{FF2B5EF4-FFF2-40B4-BE49-F238E27FC236}">
                <a16:creationId xmlns:a16="http://schemas.microsoft.com/office/drawing/2014/main" id="{9CBCA1A7-7F63-4DFB-80D5-9FEBCEB38FDC}"/>
              </a:ext>
            </a:extLst>
          </p:cNvPr>
          <p:cNvGrpSpPr/>
          <p:nvPr/>
        </p:nvGrpSpPr>
        <p:grpSpPr>
          <a:xfrm>
            <a:off x="-7328" y="5350877"/>
            <a:ext cx="2261209" cy="1402756"/>
            <a:chOff x="-8082" y="5256930"/>
            <a:chExt cx="2493611" cy="1546931"/>
          </a:xfrm>
        </p:grpSpPr>
        <p:grpSp>
          <p:nvGrpSpPr>
            <p:cNvPr id="112" name="Group 111">
              <a:extLst>
                <a:ext uri="{FF2B5EF4-FFF2-40B4-BE49-F238E27FC236}">
                  <a16:creationId xmlns:a16="http://schemas.microsoft.com/office/drawing/2014/main" id="{12F5F301-0A90-4DE5-930E-7E6B0A1F161A}"/>
                </a:ext>
              </a:extLst>
            </p:cNvPr>
            <p:cNvGrpSpPr/>
            <p:nvPr/>
          </p:nvGrpSpPr>
          <p:grpSpPr>
            <a:xfrm>
              <a:off x="18265" y="5256930"/>
              <a:ext cx="2467264" cy="294864"/>
              <a:chOff x="2393754" y="3324797"/>
              <a:chExt cx="3362784" cy="294864"/>
            </a:xfrm>
          </p:grpSpPr>
          <p:sp>
            <p:nvSpPr>
              <p:cNvPr id="113" name="Rectangle 112">
                <a:extLst>
                  <a:ext uri="{FF2B5EF4-FFF2-40B4-BE49-F238E27FC236}">
                    <a16:creationId xmlns:a16="http://schemas.microsoft.com/office/drawing/2014/main" id="{7D30CFA5-6B77-4C90-9FD0-90EC532735C5}"/>
                  </a:ext>
                </a:extLst>
              </p:cNvPr>
              <p:cNvSpPr/>
              <p:nvPr/>
            </p:nvSpPr>
            <p:spPr>
              <a:xfrm>
                <a:off x="2393754" y="3324797"/>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COMPÉTENCES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4" name="Straight Connector 113">
                <a:extLst>
                  <a:ext uri="{FF2B5EF4-FFF2-40B4-BE49-F238E27FC236}">
                    <a16:creationId xmlns:a16="http://schemas.microsoft.com/office/drawing/2014/main" id="{D8D13252-764B-431F-A351-88C308F04B93}"/>
                  </a:ext>
                </a:extLst>
              </p:cNvPr>
              <p:cNvCxnSpPr>
                <a:cxnSpLocks/>
              </p:cNvCxnSpPr>
              <p:nvPr/>
            </p:nvCxnSpPr>
            <p:spPr>
              <a:xfrm>
                <a:off x="2530466" y="3597936"/>
                <a:ext cx="3068740"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4D1537D9-8D37-4989-BB87-E72191DA75BE}"/>
                </a:ext>
              </a:extLst>
            </p:cNvPr>
            <p:cNvGrpSpPr/>
            <p:nvPr/>
          </p:nvGrpSpPr>
          <p:grpSpPr>
            <a:xfrm>
              <a:off x="-7108" y="5659687"/>
              <a:ext cx="2389833" cy="117424"/>
              <a:chOff x="-7108" y="5659687"/>
              <a:chExt cx="2389833" cy="117424"/>
            </a:xfrm>
          </p:grpSpPr>
          <p:sp>
            <p:nvSpPr>
              <p:cNvPr id="116" name="Rectangle 115">
                <a:extLst>
                  <a:ext uri="{FF2B5EF4-FFF2-40B4-BE49-F238E27FC236}">
                    <a16:creationId xmlns:a16="http://schemas.microsoft.com/office/drawing/2014/main" id="{3B281795-A642-44C9-A200-91456E316C32}"/>
                  </a:ext>
                </a:extLst>
              </p:cNvPr>
              <p:cNvSpPr/>
              <p:nvPr/>
            </p:nvSpPr>
            <p:spPr>
              <a:xfrm>
                <a:off x="-7108" y="5659687"/>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Microsoft OFFICE</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a:extLst>
                  <a:ext uri="{FF2B5EF4-FFF2-40B4-BE49-F238E27FC236}">
                    <a16:creationId xmlns:a16="http://schemas.microsoft.com/office/drawing/2014/main" id="{AAB3877D-A622-4018-BD8D-B5CA0BC54224}"/>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17" name="Rectangle 116">
                <a:extLst>
                  <a:ext uri="{FF2B5EF4-FFF2-40B4-BE49-F238E27FC236}">
                    <a16:creationId xmlns:a16="http://schemas.microsoft.com/office/drawing/2014/main" id="{CB466654-48A4-48D5-B2CB-48374B328BE0}"/>
                  </a:ext>
                </a:extLst>
              </p:cNvPr>
              <p:cNvSpPr/>
              <p:nvPr/>
            </p:nvSpPr>
            <p:spPr>
              <a:xfrm>
                <a:off x="1062037" y="5671150"/>
                <a:ext cx="881763" cy="72368"/>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18" name="Group 117">
              <a:extLst>
                <a:ext uri="{FF2B5EF4-FFF2-40B4-BE49-F238E27FC236}">
                  <a16:creationId xmlns:a16="http://schemas.microsoft.com/office/drawing/2014/main" id="{289C7FE7-C375-4BEA-ABE8-A1CFD14E426E}"/>
                </a:ext>
              </a:extLst>
            </p:cNvPr>
            <p:cNvGrpSpPr/>
            <p:nvPr/>
          </p:nvGrpSpPr>
          <p:grpSpPr>
            <a:xfrm>
              <a:off x="-8082" y="5873906"/>
              <a:ext cx="2390288" cy="117424"/>
              <a:chOff x="-7563" y="5653862"/>
              <a:chExt cx="2390288" cy="117424"/>
            </a:xfrm>
          </p:grpSpPr>
          <p:sp>
            <p:nvSpPr>
              <p:cNvPr id="119" name="Rectangle 118">
                <a:extLst>
                  <a:ext uri="{FF2B5EF4-FFF2-40B4-BE49-F238E27FC236}">
                    <a16:creationId xmlns:a16="http://schemas.microsoft.com/office/drawing/2014/main" id="{433AB94B-614C-40AE-94A2-161E81F29383}"/>
                  </a:ext>
                </a:extLst>
              </p:cNvPr>
              <p:cNvSpPr/>
              <p:nvPr/>
            </p:nvSpPr>
            <p:spPr>
              <a:xfrm>
                <a:off x="-7563"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HTML / CSS</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0" name="Rectangle 119">
                <a:extLst>
                  <a:ext uri="{FF2B5EF4-FFF2-40B4-BE49-F238E27FC236}">
                    <a16:creationId xmlns:a16="http://schemas.microsoft.com/office/drawing/2014/main" id="{1958EBDE-440E-44DD-8919-777ED125056D}"/>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21" name="Rectangle 120">
                <a:extLst>
                  <a:ext uri="{FF2B5EF4-FFF2-40B4-BE49-F238E27FC236}">
                    <a16:creationId xmlns:a16="http://schemas.microsoft.com/office/drawing/2014/main" id="{BD4E0BEB-7E09-4E2F-A242-68DBAA84C82D}"/>
                  </a:ext>
                </a:extLst>
              </p:cNvPr>
              <p:cNvSpPr/>
              <p:nvPr/>
            </p:nvSpPr>
            <p:spPr>
              <a:xfrm>
                <a:off x="1062037" y="5671150"/>
                <a:ext cx="1013423" cy="70222"/>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38" name="Group 137">
              <a:extLst>
                <a:ext uri="{FF2B5EF4-FFF2-40B4-BE49-F238E27FC236}">
                  <a16:creationId xmlns:a16="http://schemas.microsoft.com/office/drawing/2014/main" id="{124C82C6-443A-468D-90BD-A21B28C749BC}"/>
                </a:ext>
              </a:extLst>
            </p:cNvPr>
            <p:cNvGrpSpPr/>
            <p:nvPr/>
          </p:nvGrpSpPr>
          <p:grpSpPr>
            <a:xfrm>
              <a:off x="-8082" y="6299578"/>
              <a:ext cx="2395739" cy="504283"/>
              <a:chOff x="-7563" y="5861266"/>
              <a:chExt cx="2395739" cy="504283"/>
            </a:xfrm>
          </p:grpSpPr>
          <p:sp>
            <p:nvSpPr>
              <p:cNvPr id="122" name="Rectangle 121">
                <a:extLst>
                  <a:ext uri="{FF2B5EF4-FFF2-40B4-BE49-F238E27FC236}">
                    <a16:creationId xmlns:a16="http://schemas.microsoft.com/office/drawing/2014/main" id="{433453F1-3ED5-4B8C-A735-D2632402E90F}"/>
                  </a:ext>
                </a:extLst>
              </p:cNvPr>
              <p:cNvSpPr/>
              <p:nvPr/>
            </p:nvSpPr>
            <p:spPr>
              <a:xfrm>
                <a:off x="-7563" y="6248125"/>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JAVASCRIPT</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3" name="Rectangle 122">
                <a:extLst>
                  <a:ext uri="{FF2B5EF4-FFF2-40B4-BE49-F238E27FC236}">
                    <a16:creationId xmlns:a16="http://schemas.microsoft.com/office/drawing/2014/main" id="{A40A8990-FE99-44BB-A569-AB4ADBB84723}"/>
                  </a:ext>
                </a:extLst>
              </p:cNvPr>
              <p:cNvSpPr/>
              <p:nvPr/>
            </p:nvSpPr>
            <p:spPr>
              <a:xfrm>
                <a:off x="1067488" y="5861266"/>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24" name="Rectangle 123">
                <a:extLst>
                  <a:ext uri="{FF2B5EF4-FFF2-40B4-BE49-F238E27FC236}">
                    <a16:creationId xmlns:a16="http://schemas.microsoft.com/office/drawing/2014/main" id="{3AC0E747-00E1-4DFF-9B0E-A15F3D1A914D}"/>
                  </a:ext>
                </a:extLst>
              </p:cNvPr>
              <p:cNvSpPr/>
              <p:nvPr/>
            </p:nvSpPr>
            <p:spPr>
              <a:xfrm>
                <a:off x="1062558" y="5861266"/>
                <a:ext cx="411140"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46" name="Group 145">
              <a:extLst>
                <a:ext uri="{FF2B5EF4-FFF2-40B4-BE49-F238E27FC236}">
                  <a16:creationId xmlns:a16="http://schemas.microsoft.com/office/drawing/2014/main" id="{2973C9B1-FBD1-4122-896B-E9D9C8130D26}"/>
                </a:ext>
              </a:extLst>
            </p:cNvPr>
            <p:cNvGrpSpPr/>
            <p:nvPr/>
          </p:nvGrpSpPr>
          <p:grpSpPr>
            <a:xfrm>
              <a:off x="5589" y="6083851"/>
              <a:ext cx="2381243" cy="117424"/>
              <a:chOff x="6108" y="5209003"/>
              <a:chExt cx="2381243" cy="117424"/>
            </a:xfrm>
          </p:grpSpPr>
          <p:sp>
            <p:nvSpPr>
              <p:cNvPr id="147" name="Rectangle 146">
                <a:extLst>
                  <a:ext uri="{FF2B5EF4-FFF2-40B4-BE49-F238E27FC236}">
                    <a16:creationId xmlns:a16="http://schemas.microsoft.com/office/drawing/2014/main" id="{8D10A3FA-6C00-4DEA-BAD8-F95B97A4B403}"/>
                  </a:ext>
                </a:extLst>
              </p:cNvPr>
              <p:cNvSpPr/>
              <p:nvPr/>
            </p:nvSpPr>
            <p:spPr>
              <a:xfrm>
                <a:off x="6108" y="5209003"/>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PHP</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8" name="Rectangle 147">
                <a:extLst>
                  <a:ext uri="{FF2B5EF4-FFF2-40B4-BE49-F238E27FC236}">
                    <a16:creationId xmlns:a16="http://schemas.microsoft.com/office/drawing/2014/main" id="{C249854E-F905-4543-99D7-DC5B38C9F72A}"/>
                  </a:ext>
                </a:extLst>
              </p:cNvPr>
              <p:cNvSpPr/>
              <p:nvPr/>
            </p:nvSpPr>
            <p:spPr>
              <a:xfrm>
                <a:off x="1066663" y="5221237"/>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49" name="Rectangle 148">
                <a:extLst>
                  <a:ext uri="{FF2B5EF4-FFF2-40B4-BE49-F238E27FC236}">
                    <a16:creationId xmlns:a16="http://schemas.microsoft.com/office/drawing/2014/main" id="{B92C437D-7660-41B5-B721-3277BB072716}"/>
                  </a:ext>
                </a:extLst>
              </p:cNvPr>
              <p:cNvSpPr/>
              <p:nvPr/>
            </p:nvSpPr>
            <p:spPr>
              <a:xfrm>
                <a:off x="1059996" y="5225260"/>
                <a:ext cx="844951" cy="68346"/>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grpSp>
        <p:nvGrpSpPr>
          <p:cNvPr id="36" name="Group 35">
            <a:extLst>
              <a:ext uri="{FF2B5EF4-FFF2-40B4-BE49-F238E27FC236}">
                <a16:creationId xmlns:a16="http://schemas.microsoft.com/office/drawing/2014/main" id="{AA4C2BE2-18B4-49C5-9A1F-331639026465}"/>
              </a:ext>
            </a:extLst>
          </p:cNvPr>
          <p:cNvGrpSpPr/>
          <p:nvPr/>
        </p:nvGrpSpPr>
        <p:grpSpPr>
          <a:xfrm>
            <a:off x="8755" y="7206217"/>
            <a:ext cx="2237788" cy="1061806"/>
            <a:chOff x="9654" y="7219517"/>
            <a:chExt cx="2467783" cy="1170936"/>
          </a:xfrm>
        </p:grpSpPr>
        <p:grpSp>
          <p:nvGrpSpPr>
            <p:cNvPr id="154" name="Group 153">
              <a:extLst>
                <a:ext uri="{FF2B5EF4-FFF2-40B4-BE49-F238E27FC236}">
                  <a16:creationId xmlns:a16="http://schemas.microsoft.com/office/drawing/2014/main" id="{56D0D87E-C7C5-40C3-BDAA-CE0AA4E92752}"/>
                </a:ext>
              </a:extLst>
            </p:cNvPr>
            <p:cNvGrpSpPr/>
            <p:nvPr/>
          </p:nvGrpSpPr>
          <p:grpSpPr>
            <a:xfrm>
              <a:off x="10173" y="7219517"/>
              <a:ext cx="2467264" cy="294864"/>
              <a:chOff x="2393754" y="3324797"/>
              <a:chExt cx="3362784" cy="294864"/>
            </a:xfrm>
          </p:grpSpPr>
          <p:sp>
            <p:nvSpPr>
              <p:cNvPr id="155" name="Rectangle 154">
                <a:extLst>
                  <a:ext uri="{FF2B5EF4-FFF2-40B4-BE49-F238E27FC236}">
                    <a16:creationId xmlns:a16="http://schemas.microsoft.com/office/drawing/2014/main" id="{5A64A545-3464-497C-A64D-726B66C11C71}"/>
                  </a:ext>
                </a:extLst>
              </p:cNvPr>
              <p:cNvSpPr/>
              <p:nvPr/>
            </p:nvSpPr>
            <p:spPr>
              <a:xfrm>
                <a:off x="2393754" y="3324797"/>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PERSONNALITE</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56" name="Straight Connector 155">
                <a:extLst>
                  <a:ext uri="{FF2B5EF4-FFF2-40B4-BE49-F238E27FC236}">
                    <a16:creationId xmlns:a16="http://schemas.microsoft.com/office/drawing/2014/main" id="{890A5B42-9BC8-4C2F-95FF-98CA48BE0CF4}"/>
                  </a:ext>
                </a:extLst>
              </p:cNvPr>
              <p:cNvCxnSpPr>
                <a:cxnSpLocks/>
              </p:cNvCxnSpPr>
              <p:nvPr/>
            </p:nvCxnSpPr>
            <p:spPr>
              <a:xfrm>
                <a:off x="2530466" y="3597936"/>
                <a:ext cx="3068740"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grpSp>
        <p:grpSp>
          <p:nvGrpSpPr>
            <p:cNvPr id="157" name="Group 156">
              <a:extLst>
                <a:ext uri="{FF2B5EF4-FFF2-40B4-BE49-F238E27FC236}">
                  <a16:creationId xmlns:a16="http://schemas.microsoft.com/office/drawing/2014/main" id="{AF7B9C62-8DF9-41EF-9905-5B42C80AC34A}"/>
                </a:ext>
              </a:extLst>
            </p:cNvPr>
            <p:cNvGrpSpPr/>
            <p:nvPr/>
          </p:nvGrpSpPr>
          <p:grpSpPr>
            <a:xfrm>
              <a:off x="10173" y="7616449"/>
              <a:ext cx="2364460" cy="117424"/>
              <a:chOff x="18265" y="5653862"/>
              <a:chExt cx="2364460" cy="117424"/>
            </a:xfrm>
          </p:grpSpPr>
          <p:sp>
            <p:nvSpPr>
              <p:cNvPr id="158" name="Rectangle 157">
                <a:extLst>
                  <a:ext uri="{FF2B5EF4-FFF2-40B4-BE49-F238E27FC236}">
                    <a16:creationId xmlns:a16="http://schemas.microsoft.com/office/drawing/2014/main" id="{D0D9E617-2286-42B4-83B2-DC48BC87A028}"/>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Management</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9" name="Rectangle 158">
                <a:extLst>
                  <a:ext uri="{FF2B5EF4-FFF2-40B4-BE49-F238E27FC236}">
                    <a16:creationId xmlns:a16="http://schemas.microsoft.com/office/drawing/2014/main" id="{4A081869-F5AA-4EA5-9142-9A7E745FC746}"/>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60" name="Rectangle 159">
                <a:extLst>
                  <a:ext uri="{FF2B5EF4-FFF2-40B4-BE49-F238E27FC236}">
                    <a16:creationId xmlns:a16="http://schemas.microsoft.com/office/drawing/2014/main" id="{6DB8581F-9474-4399-97AC-B5A997358F6E}"/>
                  </a:ext>
                </a:extLst>
              </p:cNvPr>
              <p:cNvSpPr/>
              <p:nvPr/>
            </p:nvSpPr>
            <p:spPr>
              <a:xfrm>
                <a:off x="1062037" y="5671150"/>
                <a:ext cx="1154510"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61" name="Group 160">
              <a:extLst>
                <a:ext uri="{FF2B5EF4-FFF2-40B4-BE49-F238E27FC236}">
                  <a16:creationId xmlns:a16="http://schemas.microsoft.com/office/drawing/2014/main" id="{D5F9716A-6F5E-4ED3-ABCB-3C4039F5D0E2}"/>
                </a:ext>
              </a:extLst>
            </p:cNvPr>
            <p:cNvGrpSpPr/>
            <p:nvPr/>
          </p:nvGrpSpPr>
          <p:grpSpPr>
            <a:xfrm>
              <a:off x="9654" y="7836493"/>
              <a:ext cx="2364460" cy="117424"/>
              <a:chOff x="18265" y="5653862"/>
              <a:chExt cx="2364460" cy="117424"/>
            </a:xfrm>
          </p:grpSpPr>
          <p:sp>
            <p:nvSpPr>
              <p:cNvPr id="162" name="Rectangle 161">
                <a:extLst>
                  <a:ext uri="{FF2B5EF4-FFF2-40B4-BE49-F238E27FC236}">
                    <a16:creationId xmlns:a16="http://schemas.microsoft.com/office/drawing/2014/main" id="{22854553-E02E-451A-89FC-3B081D177028}"/>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Leadership</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3" name="Rectangle 162">
                <a:extLst>
                  <a:ext uri="{FF2B5EF4-FFF2-40B4-BE49-F238E27FC236}">
                    <a16:creationId xmlns:a16="http://schemas.microsoft.com/office/drawing/2014/main" id="{C348CF66-CDDB-44D1-A5E2-2588DD3C0ACE}"/>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64" name="Rectangle 163">
                <a:extLst>
                  <a:ext uri="{FF2B5EF4-FFF2-40B4-BE49-F238E27FC236}">
                    <a16:creationId xmlns:a16="http://schemas.microsoft.com/office/drawing/2014/main" id="{6332B337-C6AA-402A-91C7-3EF197C23CB5}"/>
                  </a:ext>
                </a:extLst>
              </p:cNvPr>
              <p:cNvSpPr/>
              <p:nvPr/>
            </p:nvSpPr>
            <p:spPr>
              <a:xfrm>
                <a:off x="1062037" y="5671150"/>
                <a:ext cx="1196110"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65" name="Group 164">
              <a:extLst>
                <a:ext uri="{FF2B5EF4-FFF2-40B4-BE49-F238E27FC236}">
                  <a16:creationId xmlns:a16="http://schemas.microsoft.com/office/drawing/2014/main" id="{04C309AE-3355-480A-9FEA-F58F8CD52CEB}"/>
                </a:ext>
              </a:extLst>
            </p:cNvPr>
            <p:cNvGrpSpPr/>
            <p:nvPr/>
          </p:nvGrpSpPr>
          <p:grpSpPr>
            <a:xfrm>
              <a:off x="9654" y="8054761"/>
              <a:ext cx="2364460" cy="117424"/>
              <a:chOff x="18265" y="5653862"/>
              <a:chExt cx="2364460" cy="117424"/>
            </a:xfrm>
          </p:grpSpPr>
          <p:sp>
            <p:nvSpPr>
              <p:cNvPr id="166" name="Rectangle 165">
                <a:extLst>
                  <a:ext uri="{FF2B5EF4-FFF2-40B4-BE49-F238E27FC236}">
                    <a16:creationId xmlns:a16="http://schemas.microsoft.com/office/drawing/2014/main" id="{1A77A685-B475-460C-B6C9-6B889C562F7E}"/>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Créativité</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7" name="Rectangle 166">
                <a:extLst>
                  <a:ext uri="{FF2B5EF4-FFF2-40B4-BE49-F238E27FC236}">
                    <a16:creationId xmlns:a16="http://schemas.microsoft.com/office/drawing/2014/main" id="{2959A2B3-1F46-4DB5-9035-16367F76EB16}"/>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68" name="Rectangle 167">
                <a:extLst>
                  <a:ext uri="{FF2B5EF4-FFF2-40B4-BE49-F238E27FC236}">
                    <a16:creationId xmlns:a16="http://schemas.microsoft.com/office/drawing/2014/main" id="{70C4C80F-7731-4E3E-87DB-2741F3A8957A}"/>
                  </a:ext>
                </a:extLst>
              </p:cNvPr>
              <p:cNvSpPr/>
              <p:nvPr/>
            </p:nvSpPr>
            <p:spPr>
              <a:xfrm>
                <a:off x="1062037" y="5671150"/>
                <a:ext cx="937421"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69" name="Group 168">
              <a:extLst>
                <a:ext uri="{FF2B5EF4-FFF2-40B4-BE49-F238E27FC236}">
                  <a16:creationId xmlns:a16="http://schemas.microsoft.com/office/drawing/2014/main" id="{119BE350-F270-4106-BBF8-094966B13E77}"/>
                </a:ext>
              </a:extLst>
            </p:cNvPr>
            <p:cNvGrpSpPr/>
            <p:nvPr/>
          </p:nvGrpSpPr>
          <p:grpSpPr>
            <a:xfrm>
              <a:off x="9654" y="8273029"/>
              <a:ext cx="2364460" cy="117424"/>
              <a:chOff x="18265" y="5653862"/>
              <a:chExt cx="2364460" cy="117424"/>
            </a:xfrm>
          </p:grpSpPr>
          <p:sp>
            <p:nvSpPr>
              <p:cNvPr id="170" name="Rectangle 169">
                <a:extLst>
                  <a:ext uri="{FF2B5EF4-FFF2-40B4-BE49-F238E27FC236}">
                    <a16:creationId xmlns:a16="http://schemas.microsoft.com/office/drawing/2014/main" id="{BB4DED41-7565-4D7D-9CF8-D268959E7947}"/>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Curiosité</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1" name="Rectangle 170">
                <a:extLst>
                  <a:ext uri="{FF2B5EF4-FFF2-40B4-BE49-F238E27FC236}">
                    <a16:creationId xmlns:a16="http://schemas.microsoft.com/office/drawing/2014/main" id="{B14A5A97-099E-4376-B079-49CD824F1AD5}"/>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72" name="Rectangle 171">
                <a:extLst>
                  <a:ext uri="{FF2B5EF4-FFF2-40B4-BE49-F238E27FC236}">
                    <a16:creationId xmlns:a16="http://schemas.microsoft.com/office/drawing/2014/main" id="{0EC86C56-98A9-40F2-A377-3F64366D8C91}"/>
                  </a:ext>
                </a:extLst>
              </p:cNvPr>
              <p:cNvSpPr/>
              <p:nvPr/>
            </p:nvSpPr>
            <p:spPr>
              <a:xfrm>
                <a:off x="1062037" y="5671150"/>
                <a:ext cx="1078304"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grpSp>
        <p:nvGrpSpPr>
          <p:cNvPr id="31" name="Group 30">
            <a:extLst>
              <a:ext uri="{FF2B5EF4-FFF2-40B4-BE49-F238E27FC236}">
                <a16:creationId xmlns:a16="http://schemas.microsoft.com/office/drawing/2014/main" id="{377557D3-FB98-41C5-98BD-69AABB31B1EB}"/>
              </a:ext>
            </a:extLst>
          </p:cNvPr>
          <p:cNvGrpSpPr/>
          <p:nvPr/>
        </p:nvGrpSpPr>
        <p:grpSpPr>
          <a:xfrm>
            <a:off x="16093" y="8568011"/>
            <a:ext cx="2237788" cy="665954"/>
            <a:chOff x="17746" y="8911782"/>
            <a:chExt cx="2467783" cy="734400"/>
          </a:xfrm>
        </p:grpSpPr>
        <p:grpSp>
          <p:nvGrpSpPr>
            <p:cNvPr id="181" name="Group 180">
              <a:extLst>
                <a:ext uri="{FF2B5EF4-FFF2-40B4-BE49-F238E27FC236}">
                  <a16:creationId xmlns:a16="http://schemas.microsoft.com/office/drawing/2014/main" id="{4F91A17C-E8DD-4CBF-B91F-02240F02646F}"/>
                </a:ext>
              </a:extLst>
            </p:cNvPr>
            <p:cNvGrpSpPr/>
            <p:nvPr/>
          </p:nvGrpSpPr>
          <p:grpSpPr>
            <a:xfrm>
              <a:off x="18265" y="8911782"/>
              <a:ext cx="2467264" cy="294864"/>
              <a:chOff x="2393754" y="3324797"/>
              <a:chExt cx="3362784" cy="294864"/>
            </a:xfrm>
          </p:grpSpPr>
          <p:sp>
            <p:nvSpPr>
              <p:cNvPr id="182" name="Rectangle 181">
                <a:extLst>
                  <a:ext uri="{FF2B5EF4-FFF2-40B4-BE49-F238E27FC236}">
                    <a16:creationId xmlns:a16="http://schemas.microsoft.com/office/drawing/2014/main" id="{FF79DCB5-7D16-4856-8459-EE008CB89B9F}"/>
                  </a:ext>
                </a:extLst>
              </p:cNvPr>
              <p:cNvSpPr/>
              <p:nvPr/>
            </p:nvSpPr>
            <p:spPr>
              <a:xfrm>
                <a:off x="2393754" y="3324797"/>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LANGUES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83" name="Straight Connector 182">
                <a:extLst>
                  <a:ext uri="{FF2B5EF4-FFF2-40B4-BE49-F238E27FC236}">
                    <a16:creationId xmlns:a16="http://schemas.microsoft.com/office/drawing/2014/main" id="{3EBA8F5A-4F65-4F65-A7AC-DC582010B684}"/>
                  </a:ext>
                </a:extLst>
              </p:cNvPr>
              <p:cNvCxnSpPr>
                <a:cxnSpLocks/>
              </p:cNvCxnSpPr>
              <p:nvPr/>
            </p:nvCxnSpPr>
            <p:spPr>
              <a:xfrm>
                <a:off x="2530466" y="3597936"/>
                <a:ext cx="3068740"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grpSp>
        <p:grpSp>
          <p:nvGrpSpPr>
            <p:cNvPr id="184" name="Group 183">
              <a:extLst>
                <a:ext uri="{FF2B5EF4-FFF2-40B4-BE49-F238E27FC236}">
                  <a16:creationId xmlns:a16="http://schemas.microsoft.com/office/drawing/2014/main" id="{AD4996D4-D17E-464A-A915-A13F5214896E}"/>
                </a:ext>
              </a:extLst>
            </p:cNvPr>
            <p:cNvGrpSpPr/>
            <p:nvPr/>
          </p:nvGrpSpPr>
          <p:grpSpPr>
            <a:xfrm>
              <a:off x="18265" y="9308714"/>
              <a:ext cx="2364460" cy="117424"/>
              <a:chOff x="18265" y="5653862"/>
              <a:chExt cx="2364460" cy="117424"/>
            </a:xfrm>
          </p:grpSpPr>
          <p:sp>
            <p:nvSpPr>
              <p:cNvPr id="185" name="Rectangle 184">
                <a:extLst>
                  <a:ext uri="{FF2B5EF4-FFF2-40B4-BE49-F238E27FC236}">
                    <a16:creationId xmlns:a16="http://schemas.microsoft.com/office/drawing/2014/main" id="{F78F8811-C0DE-4272-8310-7800A0413673}"/>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Français</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6" name="Rectangle 185">
                <a:extLst>
                  <a:ext uri="{FF2B5EF4-FFF2-40B4-BE49-F238E27FC236}">
                    <a16:creationId xmlns:a16="http://schemas.microsoft.com/office/drawing/2014/main" id="{E755AA75-DE75-40E6-9F95-4B3C997E666B}"/>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87" name="Rectangle 186">
                <a:extLst>
                  <a:ext uri="{FF2B5EF4-FFF2-40B4-BE49-F238E27FC236}">
                    <a16:creationId xmlns:a16="http://schemas.microsoft.com/office/drawing/2014/main" id="{6C6EE718-120B-447D-B6A2-D33EB758A9F5}"/>
                  </a:ext>
                </a:extLst>
              </p:cNvPr>
              <p:cNvSpPr/>
              <p:nvPr/>
            </p:nvSpPr>
            <p:spPr>
              <a:xfrm>
                <a:off x="1062037" y="5671150"/>
                <a:ext cx="1243597" cy="72369"/>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nvGrpSpPr>
            <p:cNvPr id="188" name="Group 187">
              <a:extLst>
                <a:ext uri="{FF2B5EF4-FFF2-40B4-BE49-F238E27FC236}">
                  <a16:creationId xmlns:a16="http://schemas.microsoft.com/office/drawing/2014/main" id="{639E9CAA-46BC-4644-9481-F64989BBDBE3}"/>
                </a:ext>
              </a:extLst>
            </p:cNvPr>
            <p:cNvGrpSpPr/>
            <p:nvPr/>
          </p:nvGrpSpPr>
          <p:grpSpPr>
            <a:xfrm>
              <a:off x="17746" y="9528758"/>
              <a:ext cx="2364460" cy="117424"/>
              <a:chOff x="18265" y="5653862"/>
              <a:chExt cx="2364460" cy="117424"/>
            </a:xfrm>
          </p:grpSpPr>
          <p:sp>
            <p:nvSpPr>
              <p:cNvPr id="189" name="Rectangle 188">
                <a:extLst>
                  <a:ext uri="{FF2B5EF4-FFF2-40B4-BE49-F238E27FC236}">
                    <a16:creationId xmlns:a16="http://schemas.microsoft.com/office/drawing/2014/main" id="{27EC3D0D-7925-4B68-8370-E7113B0DB9BE}"/>
                  </a:ext>
                </a:extLst>
              </p:cNvPr>
              <p:cNvSpPr/>
              <p:nvPr/>
            </p:nvSpPr>
            <p:spPr>
              <a:xfrm>
                <a:off x="18265" y="5653862"/>
                <a:ext cx="1275324" cy="11742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Anglais</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0" name="Rectangle 189">
                <a:extLst>
                  <a:ext uri="{FF2B5EF4-FFF2-40B4-BE49-F238E27FC236}">
                    <a16:creationId xmlns:a16="http://schemas.microsoft.com/office/drawing/2014/main" id="{1C2DCAED-68D1-4C33-90B4-148AFC46F845}"/>
                  </a:ext>
                </a:extLst>
              </p:cNvPr>
              <p:cNvSpPr/>
              <p:nvPr/>
            </p:nvSpPr>
            <p:spPr>
              <a:xfrm>
                <a:off x="1062037" y="5671198"/>
                <a:ext cx="1320688" cy="72369"/>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91" name="Rectangle 190">
                <a:extLst>
                  <a:ext uri="{FF2B5EF4-FFF2-40B4-BE49-F238E27FC236}">
                    <a16:creationId xmlns:a16="http://schemas.microsoft.com/office/drawing/2014/main" id="{36D40E04-6566-4B79-8287-6C63376DD277}"/>
                  </a:ext>
                </a:extLst>
              </p:cNvPr>
              <p:cNvSpPr/>
              <p:nvPr/>
            </p:nvSpPr>
            <p:spPr>
              <a:xfrm>
                <a:off x="1062039" y="5671149"/>
                <a:ext cx="271321" cy="72416"/>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grpSp>
      </p:grpSp>
      <p:grpSp>
        <p:nvGrpSpPr>
          <p:cNvPr id="206" name="Group 205">
            <a:extLst>
              <a:ext uri="{FF2B5EF4-FFF2-40B4-BE49-F238E27FC236}">
                <a16:creationId xmlns:a16="http://schemas.microsoft.com/office/drawing/2014/main" id="{80FBBDE8-FC91-4AA2-8B4B-88170BD10D8E}"/>
              </a:ext>
            </a:extLst>
          </p:cNvPr>
          <p:cNvGrpSpPr/>
          <p:nvPr/>
        </p:nvGrpSpPr>
        <p:grpSpPr>
          <a:xfrm>
            <a:off x="2196722" y="8927608"/>
            <a:ext cx="4503496" cy="823172"/>
            <a:chOff x="2422497" y="9727434"/>
            <a:chExt cx="4966355" cy="907776"/>
          </a:xfrm>
        </p:grpSpPr>
        <p:pic>
          <p:nvPicPr>
            <p:cNvPr id="14" name="Picture 13">
              <a:extLst>
                <a:ext uri="{FF2B5EF4-FFF2-40B4-BE49-F238E27FC236}">
                  <a16:creationId xmlns:a16="http://schemas.microsoft.com/office/drawing/2014/main" id="{E71FFBD4-F534-4168-BB12-B23E82E87193}"/>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l="-15803" t="-17892" r="-15422" b="-13224"/>
            <a:stretch/>
          </p:blipFill>
          <p:spPr>
            <a:xfrm>
              <a:off x="2736502" y="10096922"/>
              <a:ext cx="503698" cy="503288"/>
            </a:xfrm>
            <a:prstGeom prst="ellipse">
              <a:avLst/>
            </a:prstGeom>
            <a:ln w="19050">
              <a:solidFill>
                <a:srgbClr val="167787"/>
              </a:solidFill>
            </a:ln>
          </p:spPr>
        </p:pic>
        <p:pic>
          <p:nvPicPr>
            <p:cNvPr id="27" name="Picture 26">
              <a:extLst>
                <a:ext uri="{FF2B5EF4-FFF2-40B4-BE49-F238E27FC236}">
                  <a16:creationId xmlns:a16="http://schemas.microsoft.com/office/drawing/2014/main" id="{E57CD94B-493B-4710-9661-D98C50108A2A}"/>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l="-12744" t="-10053" r="-8856" b="-11547"/>
            <a:stretch/>
          </p:blipFill>
          <p:spPr>
            <a:xfrm>
              <a:off x="3505738" y="10116956"/>
              <a:ext cx="491171" cy="491171"/>
            </a:xfrm>
            <a:prstGeom prst="ellipse">
              <a:avLst/>
            </a:prstGeom>
            <a:ln w="19050">
              <a:solidFill>
                <a:srgbClr val="167787"/>
              </a:solidFill>
            </a:ln>
          </p:spPr>
        </p:pic>
        <p:pic>
          <p:nvPicPr>
            <p:cNvPr id="58" name="Picture 57">
              <a:extLst>
                <a:ext uri="{FF2B5EF4-FFF2-40B4-BE49-F238E27FC236}">
                  <a16:creationId xmlns:a16="http://schemas.microsoft.com/office/drawing/2014/main" id="{ED65C4B0-FC73-44DD-8F5F-E61DFF37C3CD}"/>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l="-5419" t="-5852" r="-5114" b="-4683"/>
            <a:stretch/>
          </p:blipFill>
          <p:spPr>
            <a:xfrm>
              <a:off x="4252491" y="10090308"/>
              <a:ext cx="503288" cy="503288"/>
            </a:xfrm>
            <a:prstGeom prst="ellipse">
              <a:avLst/>
            </a:prstGeom>
            <a:ln w="19050">
              <a:solidFill>
                <a:srgbClr val="167787"/>
              </a:solidFill>
            </a:ln>
          </p:spPr>
        </p:pic>
        <p:pic>
          <p:nvPicPr>
            <p:cNvPr id="60" name="Picture 59">
              <a:extLst>
                <a:ext uri="{FF2B5EF4-FFF2-40B4-BE49-F238E27FC236}">
                  <a16:creationId xmlns:a16="http://schemas.microsoft.com/office/drawing/2014/main" id="{C003C8E4-A7C1-492A-A2FB-42119DAE344D}"/>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l="-8614" t="-5048" r="-10380" b="-13946"/>
            <a:stretch/>
          </p:blipFill>
          <p:spPr>
            <a:xfrm>
              <a:off x="6556184" y="10101881"/>
              <a:ext cx="533328" cy="533329"/>
            </a:xfrm>
            <a:prstGeom prst="ellipse">
              <a:avLst/>
            </a:prstGeom>
            <a:ln w="19050">
              <a:solidFill>
                <a:srgbClr val="167787"/>
              </a:solidFill>
            </a:ln>
          </p:spPr>
        </p:pic>
        <p:pic>
          <p:nvPicPr>
            <p:cNvPr id="62" name="Picture 61">
              <a:extLst>
                <a:ext uri="{FF2B5EF4-FFF2-40B4-BE49-F238E27FC236}">
                  <a16:creationId xmlns:a16="http://schemas.microsoft.com/office/drawing/2014/main" id="{FCB487F3-B580-4F75-B25A-595D37DC94DF}"/>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l="-7643" t="-9781" r="-10991" b="-8851"/>
            <a:stretch/>
          </p:blipFill>
          <p:spPr>
            <a:xfrm>
              <a:off x="5785300" y="10116956"/>
              <a:ext cx="512250" cy="512250"/>
            </a:xfrm>
            <a:prstGeom prst="ellipse">
              <a:avLst/>
            </a:prstGeom>
            <a:ln w="19050">
              <a:solidFill>
                <a:srgbClr val="167787"/>
              </a:solidFill>
            </a:ln>
          </p:spPr>
        </p:pic>
        <p:pic>
          <p:nvPicPr>
            <p:cNvPr id="64" name="Picture 63">
              <a:extLst>
                <a:ext uri="{FF2B5EF4-FFF2-40B4-BE49-F238E27FC236}">
                  <a16:creationId xmlns:a16="http://schemas.microsoft.com/office/drawing/2014/main" id="{81E1960F-FA18-4C17-86D1-E8AC63E2D2CD}"/>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5014414" y="10110353"/>
              <a:ext cx="512251" cy="512251"/>
            </a:xfrm>
            <a:prstGeom prst="ellipse">
              <a:avLst/>
            </a:prstGeom>
            <a:ln w="19050">
              <a:solidFill>
                <a:srgbClr val="167787"/>
              </a:solidFill>
            </a:ln>
          </p:spPr>
        </p:pic>
        <p:grpSp>
          <p:nvGrpSpPr>
            <p:cNvPr id="205" name="Group 204">
              <a:extLst>
                <a:ext uri="{FF2B5EF4-FFF2-40B4-BE49-F238E27FC236}">
                  <a16:creationId xmlns:a16="http://schemas.microsoft.com/office/drawing/2014/main" id="{1BB85EF1-5537-480A-9E82-5BED29A78011}"/>
                </a:ext>
              </a:extLst>
            </p:cNvPr>
            <p:cNvGrpSpPr/>
            <p:nvPr/>
          </p:nvGrpSpPr>
          <p:grpSpPr>
            <a:xfrm>
              <a:off x="2422497" y="9727434"/>
              <a:ext cx="4966355" cy="294864"/>
              <a:chOff x="2422497" y="9853164"/>
              <a:chExt cx="4966355" cy="294864"/>
            </a:xfrm>
          </p:grpSpPr>
          <p:sp>
            <p:nvSpPr>
              <p:cNvPr id="200" name="Rectangle 199">
                <a:extLst>
                  <a:ext uri="{FF2B5EF4-FFF2-40B4-BE49-F238E27FC236}">
                    <a16:creationId xmlns:a16="http://schemas.microsoft.com/office/drawing/2014/main" id="{3D6F81E1-A1A5-4CEC-AC01-3B7F5ECA60E0}"/>
                  </a:ext>
                </a:extLst>
              </p:cNvPr>
              <p:cNvSpPr/>
              <p:nvPr/>
            </p:nvSpPr>
            <p:spPr>
              <a:xfrm>
                <a:off x="2422497" y="9853164"/>
                <a:ext cx="3362784" cy="294864"/>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CENTRES D’INTERET</a:t>
                </a:r>
              </a:p>
              <a:p>
                <a:endParaRPr lang="fr-FR" sz="907" dirty="0">
                  <a:solidFill>
                    <a:srgbClr val="DB1A3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01" name="Straight Connector 200">
                <a:extLst>
                  <a:ext uri="{FF2B5EF4-FFF2-40B4-BE49-F238E27FC236}">
                    <a16:creationId xmlns:a16="http://schemas.microsoft.com/office/drawing/2014/main" id="{61BF9139-E7C8-4144-9173-A46D1158EA69}"/>
                  </a:ext>
                </a:extLst>
              </p:cNvPr>
              <p:cNvCxnSpPr/>
              <p:nvPr/>
            </p:nvCxnSpPr>
            <p:spPr>
              <a:xfrm>
                <a:off x="2520245" y="10040387"/>
                <a:ext cx="4868607"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grpSp>
      </p:grpSp>
      <p:sp>
        <p:nvSpPr>
          <p:cNvPr id="4" name="Rectangle: Rounded Corners 100">
            <a:extLst>
              <a:ext uri="{FF2B5EF4-FFF2-40B4-BE49-F238E27FC236}">
                <a16:creationId xmlns:a16="http://schemas.microsoft.com/office/drawing/2014/main" id="{4EDFD314-E592-9548-A225-C5E6457A0A07}"/>
              </a:ext>
            </a:extLst>
          </p:cNvPr>
          <p:cNvSpPr/>
          <p:nvPr/>
        </p:nvSpPr>
        <p:spPr>
          <a:xfrm>
            <a:off x="2241242" y="7479358"/>
            <a:ext cx="892634" cy="196704"/>
          </a:xfrm>
          <a:prstGeom prst="round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MA" sz="952" dirty="0"/>
              <a:t>2021-2022</a:t>
            </a:r>
            <a:endParaRPr lang="fr-MA" sz="1431" dirty="0"/>
          </a:p>
        </p:txBody>
      </p:sp>
      <p:sp>
        <p:nvSpPr>
          <p:cNvPr id="7" name="Oval 96">
            <a:extLst>
              <a:ext uri="{FF2B5EF4-FFF2-40B4-BE49-F238E27FC236}">
                <a16:creationId xmlns:a16="http://schemas.microsoft.com/office/drawing/2014/main" id="{C480BD1F-4F98-E2BA-D90D-EC19AEA083E3}"/>
              </a:ext>
            </a:extLst>
          </p:cNvPr>
          <p:cNvSpPr/>
          <p:nvPr/>
        </p:nvSpPr>
        <p:spPr>
          <a:xfrm>
            <a:off x="3221471" y="8008168"/>
            <a:ext cx="100238" cy="100872"/>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9" name="Rectangle 8">
            <a:extLst>
              <a:ext uri="{FF2B5EF4-FFF2-40B4-BE49-F238E27FC236}">
                <a16:creationId xmlns:a16="http://schemas.microsoft.com/office/drawing/2014/main" id="{59F07AEF-9EA5-A807-9C47-9452B45A6D36}"/>
              </a:ext>
            </a:extLst>
          </p:cNvPr>
          <p:cNvSpPr/>
          <p:nvPr/>
        </p:nvSpPr>
        <p:spPr>
          <a:xfrm>
            <a:off x="3290430" y="7944080"/>
            <a:ext cx="3484817" cy="461665"/>
          </a:xfrm>
          <a:prstGeom prst="rect">
            <a:avLst/>
          </a:prstGeom>
        </p:spPr>
        <p:txBody>
          <a:bodyPr wrap="square">
            <a:spAutoFit/>
          </a:bodyPr>
          <a:lstStyle/>
          <a:p>
            <a:pPr>
              <a:defRPr/>
            </a:pPr>
            <a:r>
              <a:rPr lang="fr-FR" sz="1200" b="1" dirty="0">
                <a:latin typeface="Open Sans" panose="020B0606030504020204" pitchFamily="34" charset="0"/>
                <a:ea typeface="Open Sans" panose="020B0606030504020204" pitchFamily="34" charset="0"/>
                <a:cs typeface="Open Sans" panose="020B0606030504020204" pitchFamily="34" charset="0"/>
              </a:rPr>
              <a:t>Licence 1 : informatique Développeur d’application, Institut CERCO Côte d’Ivoire.</a:t>
            </a:r>
            <a:r>
              <a:rPr lang="fr-FR" sz="1200" dirty="0">
                <a:latin typeface="Open Sans" panose="020B0606030504020204" pitchFamily="34" charset="0"/>
                <a:ea typeface="Open Sans" panose="020B0606030504020204" pitchFamily="34" charset="0"/>
                <a:cs typeface="Open Sans" panose="020B0606030504020204" pitchFamily="34" charset="0"/>
              </a:rPr>
              <a:t> </a:t>
            </a:r>
          </a:p>
        </p:txBody>
      </p:sp>
      <p:sp>
        <p:nvSpPr>
          <p:cNvPr id="10" name="Rectangle: Rounded Corners 100">
            <a:extLst>
              <a:ext uri="{FF2B5EF4-FFF2-40B4-BE49-F238E27FC236}">
                <a16:creationId xmlns:a16="http://schemas.microsoft.com/office/drawing/2014/main" id="{3E00936F-5441-93BE-C09E-EABA27530C69}"/>
              </a:ext>
            </a:extLst>
          </p:cNvPr>
          <p:cNvSpPr/>
          <p:nvPr/>
        </p:nvSpPr>
        <p:spPr>
          <a:xfrm>
            <a:off x="2241242" y="7041954"/>
            <a:ext cx="892634" cy="196704"/>
          </a:xfrm>
          <a:prstGeom prst="round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MA" sz="952" dirty="0"/>
              <a:t>2021-2022</a:t>
            </a:r>
            <a:endParaRPr lang="fr-MA" sz="1431" dirty="0"/>
          </a:p>
        </p:txBody>
      </p:sp>
      <p:sp>
        <p:nvSpPr>
          <p:cNvPr id="13" name="Oval 96">
            <a:extLst>
              <a:ext uri="{FF2B5EF4-FFF2-40B4-BE49-F238E27FC236}">
                <a16:creationId xmlns:a16="http://schemas.microsoft.com/office/drawing/2014/main" id="{D0F09B93-4E2A-406A-651C-AAA69A80AA62}"/>
              </a:ext>
            </a:extLst>
          </p:cNvPr>
          <p:cNvSpPr/>
          <p:nvPr/>
        </p:nvSpPr>
        <p:spPr>
          <a:xfrm>
            <a:off x="3221471" y="7134100"/>
            <a:ext cx="100238" cy="100872"/>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15" name="Rectangle 14">
            <a:extLst>
              <a:ext uri="{FF2B5EF4-FFF2-40B4-BE49-F238E27FC236}">
                <a16:creationId xmlns:a16="http://schemas.microsoft.com/office/drawing/2014/main" id="{F9A1FCF5-3E59-0C09-B6BB-1B304292705C}"/>
              </a:ext>
            </a:extLst>
          </p:cNvPr>
          <p:cNvSpPr/>
          <p:nvPr/>
        </p:nvSpPr>
        <p:spPr>
          <a:xfrm>
            <a:off x="3279659" y="7041954"/>
            <a:ext cx="3484817" cy="461665"/>
          </a:xfrm>
          <a:prstGeom prst="rect">
            <a:avLst/>
          </a:prstGeom>
        </p:spPr>
        <p:txBody>
          <a:bodyPr wrap="square">
            <a:spAutoFit/>
          </a:bodyPr>
          <a:lstStyle/>
          <a:p>
            <a:pPr>
              <a:defRPr/>
            </a:pPr>
            <a:r>
              <a:rPr lang="fr-FR" sz="1200" b="1" dirty="0">
                <a:latin typeface="Open Sans" panose="020B0606030504020204" pitchFamily="34" charset="0"/>
                <a:ea typeface="Open Sans" panose="020B0606030504020204" pitchFamily="34" charset="0"/>
                <a:cs typeface="Open Sans" panose="020B0606030504020204" pitchFamily="34" charset="0"/>
              </a:rPr>
              <a:t>BTS : informatique Développeur d’application, A HEC/Abidjan .</a:t>
            </a:r>
            <a:r>
              <a:rPr lang="fr-FR" sz="1200" dirty="0">
                <a:latin typeface="Open Sans" panose="020B0606030504020204" pitchFamily="34" charset="0"/>
                <a:ea typeface="Open Sans" panose="020B0606030504020204" pitchFamily="34" charset="0"/>
                <a:cs typeface="Open Sans" panose="020B0606030504020204" pitchFamily="34" charset="0"/>
              </a:rPr>
              <a:t> </a:t>
            </a:r>
          </a:p>
        </p:txBody>
      </p:sp>
      <p:sp>
        <p:nvSpPr>
          <p:cNvPr id="16" name="Rectangle: Rounded Corners 100">
            <a:extLst>
              <a:ext uri="{FF2B5EF4-FFF2-40B4-BE49-F238E27FC236}">
                <a16:creationId xmlns:a16="http://schemas.microsoft.com/office/drawing/2014/main" id="{48F4B2A1-8AAF-1852-13D4-BA38AB8C0638}"/>
              </a:ext>
            </a:extLst>
          </p:cNvPr>
          <p:cNvSpPr/>
          <p:nvPr/>
        </p:nvSpPr>
        <p:spPr>
          <a:xfrm>
            <a:off x="2232860" y="6578908"/>
            <a:ext cx="892634" cy="196704"/>
          </a:xfrm>
          <a:prstGeom prst="round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MA" sz="952" dirty="0"/>
              <a:t>2022-2023</a:t>
            </a:r>
            <a:endParaRPr lang="fr-MA" sz="1431" dirty="0"/>
          </a:p>
        </p:txBody>
      </p:sp>
      <p:sp>
        <p:nvSpPr>
          <p:cNvPr id="17" name="Oval 96">
            <a:extLst>
              <a:ext uri="{FF2B5EF4-FFF2-40B4-BE49-F238E27FC236}">
                <a16:creationId xmlns:a16="http://schemas.microsoft.com/office/drawing/2014/main" id="{222F23A0-BD8D-F3E2-A377-7EA7B33A0FFC}"/>
              </a:ext>
            </a:extLst>
          </p:cNvPr>
          <p:cNvSpPr/>
          <p:nvPr/>
        </p:nvSpPr>
        <p:spPr>
          <a:xfrm>
            <a:off x="3221471" y="6676810"/>
            <a:ext cx="100238" cy="100872"/>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22" name="Rectangle 21">
            <a:extLst>
              <a:ext uri="{FF2B5EF4-FFF2-40B4-BE49-F238E27FC236}">
                <a16:creationId xmlns:a16="http://schemas.microsoft.com/office/drawing/2014/main" id="{289C43BA-7FDE-838E-4A40-7B83034F3531}"/>
              </a:ext>
            </a:extLst>
          </p:cNvPr>
          <p:cNvSpPr/>
          <p:nvPr/>
        </p:nvSpPr>
        <p:spPr>
          <a:xfrm>
            <a:off x="3269552" y="6604766"/>
            <a:ext cx="3484817" cy="461665"/>
          </a:xfrm>
          <a:prstGeom prst="rect">
            <a:avLst/>
          </a:prstGeom>
        </p:spPr>
        <p:txBody>
          <a:bodyPr wrap="square">
            <a:spAutoFit/>
          </a:bodyPr>
          <a:lstStyle/>
          <a:p>
            <a:pPr>
              <a:defRPr/>
            </a:pPr>
            <a:r>
              <a:rPr lang="fr-FR" sz="1200" b="1" dirty="0">
                <a:latin typeface="Open Sans" panose="020B0606030504020204" pitchFamily="34" charset="0"/>
                <a:ea typeface="Open Sans" panose="020B0606030504020204" pitchFamily="34" charset="0"/>
                <a:cs typeface="Open Sans" panose="020B0606030504020204" pitchFamily="34" charset="0"/>
              </a:rPr>
              <a:t>Licence 3 : informatique Développeur d’application, A HEC/Abidjan .</a:t>
            </a:r>
            <a:r>
              <a:rPr lang="fr-FR" sz="1200" dirty="0">
                <a:latin typeface="Open Sans" panose="020B0606030504020204" pitchFamily="34" charset="0"/>
                <a:ea typeface="Open Sans" panose="020B0606030504020204" pitchFamily="34" charset="0"/>
                <a:cs typeface="Open Sans" panose="020B0606030504020204" pitchFamily="34" charset="0"/>
              </a:rPr>
              <a:t> </a:t>
            </a:r>
          </a:p>
        </p:txBody>
      </p:sp>
      <p:sp>
        <p:nvSpPr>
          <p:cNvPr id="24" name="Rectangle 23">
            <a:extLst>
              <a:ext uri="{FF2B5EF4-FFF2-40B4-BE49-F238E27FC236}">
                <a16:creationId xmlns:a16="http://schemas.microsoft.com/office/drawing/2014/main" id="{A81357D9-7D78-8F23-949F-49AAACCC7D9F}"/>
              </a:ext>
            </a:extLst>
          </p:cNvPr>
          <p:cNvSpPr/>
          <p:nvPr/>
        </p:nvSpPr>
        <p:spPr>
          <a:xfrm>
            <a:off x="960735" y="6479123"/>
            <a:ext cx="1197601" cy="65624"/>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25" name="Rectangle 24">
            <a:extLst>
              <a:ext uri="{FF2B5EF4-FFF2-40B4-BE49-F238E27FC236}">
                <a16:creationId xmlns:a16="http://schemas.microsoft.com/office/drawing/2014/main" id="{A4C291B2-D8D8-1D1E-150A-94956DFBB578}"/>
              </a:ext>
            </a:extLst>
          </p:cNvPr>
          <p:cNvSpPr/>
          <p:nvPr/>
        </p:nvSpPr>
        <p:spPr>
          <a:xfrm>
            <a:off x="960735" y="6481085"/>
            <a:ext cx="801905" cy="65624"/>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26" name="Rectangle 25">
            <a:extLst>
              <a:ext uri="{FF2B5EF4-FFF2-40B4-BE49-F238E27FC236}">
                <a16:creationId xmlns:a16="http://schemas.microsoft.com/office/drawing/2014/main" id="{75D2CE55-3571-2DF3-CD55-8683290072CF}"/>
              </a:ext>
            </a:extLst>
          </p:cNvPr>
          <p:cNvSpPr/>
          <p:nvPr/>
        </p:nvSpPr>
        <p:spPr>
          <a:xfrm>
            <a:off x="10268" y="6272544"/>
            <a:ext cx="1156465" cy="106480"/>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REACT JS</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32">
            <a:extLst>
              <a:ext uri="{FF2B5EF4-FFF2-40B4-BE49-F238E27FC236}">
                <a16:creationId xmlns:a16="http://schemas.microsoft.com/office/drawing/2014/main" id="{A8097C0D-B917-6388-16ED-C2BDEEA16BD0}"/>
              </a:ext>
            </a:extLst>
          </p:cNvPr>
          <p:cNvSpPr/>
          <p:nvPr/>
        </p:nvSpPr>
        <p:spPr>
          <a:xfrm>
            <a:off x="10268" y="6462975"/>
            <a:ext cx="1156465" cy="106480"/>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WORDPRESS</a:t>
            </a:r>
            <a:endParaRPr lang="fr-FR"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a:extLst>
              <a:ext uri="{FF2B5EF4-FFF2-40B4-BE49-F238E27FC236}">
                <a16:creationId xmlns:a16="http://schemas.microsoft.com/office/drawing/2014/main" id="{50C17160-82EA-8318-68BE-2D485B70C41C}"/>
              </a:ext>
            </a:extLst>
          </p:cNvPr>
          <p:cNvSpPr/>
          <p:nvPr/>
        </p:nvSpPr>
        <p:spPr>
          <a:xfrm>
            <a:off x="958154" y="6670471"/>
            <a:ext cx="1197601" cy="65624"/>
          </a:xfrm>
          <a:prstGeom prst="rect">
            <a:avLst/>
          </a:prstGeom>
          <a:solidFill>
            <a:schemeClr val="bg1">
              <a:lumMod val="85000"/>
            </a:scheme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35" name="Rectangle 34">
            <a:extLst>
              <a:ext uri="{FF2B5EF4-FFF2-40B4-BE49-F238E27FC236}">
                <a16:creationId xmlns:a16="http://schemas.microsoft.com/office/drawing/2014/main" id="{9375632F-D7B2-6EEA-685F-369BB30A1405}"/>
              </a:ext>
            </a:extLst>
          </p:cNvPr>
          <p:cNvSpPr/>
          <p:nvPr/>
        </p:nvSpPr>
        <p:spPr>
          <a:xfrm>
            <a:off x="960735" y="6670471"/>
            <a:ext cx="663553" cy="65624"/>
          </a:xfrm>
          <a:prstGeom prst="rect">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
        <p:nvSpPr>
          <p:cNvPr id="5" name="Rectangle 4">
            <a:extLst>
              <a:ext uri="{FF2B5EF4-FFF2-40B4-BE49-F238E27FC236}">
                <a16:creationId xmlns:a16="http://schemas.microsoft.com/office/drawing/2014/main" id="{1F4C1836-154D-11C5-F7B6-3E3DF0739229}"/>
              </a:ext>
            </a:extLst>
          </p:cNvPr>
          <p:cNvSpPr/>
          <p:nvPr/>
        </p:nvSpPr>
        <p:spPr>
          <a:xfrm>
            <a:off x="2589108" y="4946535"/>
            <a:ext cx="4186186" cy="2227982"/>
          </a:xfrm>
          <a:prstGeom prst="rect">
            <a:avLst/>
          </a:prstGeom>
        </p:spPr>
        <p:txBody>
          <a:bodyPr wrap="square">
            <a:spAutoFit/>
          </a:bodyPr>
          <a:lstStyle/>
          <a:p>
            <a:r>
              <a:rPr lang="fr-FR" sz="1400" b="1" dirty="0">
                <a:latin typeface="Open Sans" panose="020B0606030504020204"/>
              </a:rPr>
              <a:t>Développeur Informatique (Stage)</a:t>
            </a:r>
          </a:p>
          <a:p>
            <a:r>
              <a:rPr lang="fr-FR" sz="1400" dirty="0">
                <a:latin typeface="Open Sans" panose="020B0606030504020204"/>
              </a:rPr>
              <a:t>SVAM, Abidjan, Côte D’Ivoire</a:t>
            </a:r>
          </a:p>
          <a:p>
            <a:r>
              <a:rPr lang="fr-FR" sz="1400" dirty="0">
                <a:latin typeface="Open Sans" panose="020B0606030504020204"/>
              </a:rPr>
              <a:t>30 Mars 2024 – 30 Septembre 2024</a:t>
            </a:r>
          </a:p>
          <a:p>
            <a:pPr marL="285750" indent="-285750">
              <a:buFont typeface="Wingdings" panose="05000000000000000000" pitchFamily="2" charset="2"/>
              <a:buChar char="§"/>
            </a:pPr>
            <a:r>
              <a:rPr lang="fr-FR" sz="1400" dirty="0">
                <a:latin typeface="Open Sans" panose="020B0606030504020204"/>
              </a:rPr>
              <a:t>Maintenance des sites</a:t>
            </a:r>
          </a:p>
          <a:p>
            <a:pPr marL="285750" indent="-285750">
              <a:buFont typeface="Wingdings" panose="05000000000000000000" pitchFamily="2" charset="2"/>
              <a:buChar char="§"/>
            </a:pPr>
            <a:r>
              <a:rPr lang="fr-FR" sz="1400" dirty="0">
                <a:latin typeface="Open Sans" panose="020B0606030504020204"/>
              </a:rPr>
              <a:t>Développement des sites</a:t>
            </a:r>
          </a:p>
          <a:p>
            <a:endParaRPr lang="fr-FR" sz="1400"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Wingdings" panose="05000000000000000000" pitchFamily="2" charset="2"/>
              <a:buChar char="§"/>
            </a:pPr>
            <a:endParaRPr lang="fr-FR" sz="1400" dirty="0">
              <a:latin typeface="Open Sans" panose="020B0606030504020204"/>
            </a:endParaRPr>
          </a:p>
          <a:p>
            <a:endParaRPr lang="fr-FR" sz="1400" dirty="0">
              <a:latin typeface="Open Sans" panose="020B0606030504020204"/>
            </a:endParaRPr>
          </a:p>
          <a:p>
            <a:endParaRPr lang="fr-FR" dirty="0">
              <a:latin typeface="Open Sans" panose="020B0606030504020204"/>
            </a:endParaRPr>
          </a:p>
          <a:p>
            <a:r>
              <a:rPr lang="fr-FR" sz="1100" b="1" dirty="0">
                <a:latin typeface="Open Sans" panose="020B0606030504020204"/>
              </a:rPr>
              <a:t> </a:t>
            </a:r>
          </a:p>
        </p:txBody>
      </p:sp>
      <p:sp>
        <p:nvSpPr>
          <p:cNvPr id="6" name="Oval 31">
            <a:extLst>
              <a:ext uri="{FF2B5EF4-FFF2-40B4-BE49-F238E27FC236}">
                <a16:creationId xmlns:a16="http://schemas.microsoft.com/office/drawing/2014/main" id="{F863AB07-1CFC-9DEE-32D6-B0DC24C45EBF}"/>
              </a:ext>
            </a:extLst>
          </p:cNvPr>
          <p:cNvSpPr/>
          <p:nvPr/>
        </p:nvSpPr>
        <p:spPr>
          <a:xfrm>
            <a:off x="2534360" y="5054215"/>
            <a:ext cx="98637" cy="88404"/>
          </a:xfrm>
          <a:prstGeom prst="ellipse">
            <a:avLst/>
          </a:prstGeom>
          <a:solidFill>
            <a:srgbClr val="167787"/>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MA" sz="1431" dirty="0"/>
          </a:p>
        </p:txBody>
      </p:sp>
    </p:spTree>
    <p:extLst>
      <p:ext uri="{BB962C8B-B14F-4D97-AF65-F5344CB8AC3E}">
        <p14:creationId xmlns:p14="http://schemas.microsoft.com/office/powerpoint/2010/main" val="2727874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86911-63FC-420C-A68B-E6BB4EF62AE2}"/>
              </a:ext>
            </a:extLst>
          </p:cNvPr>
          <p:cNvSpPr/>
          <p:nvPr/>
        </p:nvSpPr>
        <p:spPr>
          <a:xfrm>
            <a:off x="341317" y="2518068"/>
            <a:ext cx="3049376" cy="267383"/>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CERTIFICATIONS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91">
            <a:extLst>
              <a:ext uri="{FF2B5EF4-FFF2-40B4-BE49-F238E27FC236}">
                <a16:creationId xmlns:a16="http://schemas.microsoft.com/office/drawing/2014/main" id="{79D93E51-75F9-48AA-BCD5-1487C5C43FAC}"/>
              </a:ext>
            </a:extLst>
          </p:cNvPr>
          <p:cNvCxnSpPr/>
          <p:nvPr/>
        </p:nvCxnSpPr>
        <p:spPr>
          <a:xfrm>
            <a:off x="432757" y="2785451"/>
            <a:ext cx="4414858"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sp>
        <p:nvSpPr>
          <p:cNvPr id="6" name="ZoneTexte 5"/>
          <p:cNvSpPr txBox="1"/>
          <p:nvPr/>
        </p:nvSpPr>
        <p:spPr>
          <a:xfrm>
            <a:off x="341316" y="2971189"/>
            <a:ext cx="5708964" cy="6370975"/>
          </a:xfrm>
          <a:prstGeom prst="rect">
            <a:avLst/>
          </a:prstGeom>
          <a:noFill/>
        </p:spPr>
        <p:txBody>
          <a:bodyPr wrap="square" rtlCol="0">
            <a:spAutoFit/>
          </a:bodyPr>
          <a:lstStyle/>
          <a:p>
            <a:pPr marL="171450" indent="-171450">
              <a:buFont typeface="Wingdings" panose="05000000000000000000" pitchFamily="2" charset="2"/>
              <a:buChar char="ü"/>
            </a:pPr>
            <a:r>
              <a:rPr lang="fr-FR" sz="1200" dirty="0">
                <a:latin typeface="Open Sans" panose="020B0606030504020204"/>
              </a:rPr>
              <a:t>Apprenez à créer votre site web avec HTML5 et CSS3 (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 Lien :</a:t>
            </a:r>
            <a:r>
              <a:rPr lang="fr-FR" sz="1200" dirty="0">
                <a:latin typeface="Open Sans" panose="020B0606030504020204"/>
                <a:hlinkClick r:id="rId2"/>
              </a:rPr>
              <a:t>https://openclassrooms.com/</a:t>
            </a:r>
            <a:r>
              <a:rPr lang="fr-FR" sz="1200" dirty="0" err="1">
                <a:latin typeface="Open Sans" panose="020B0606030504020204"/>
                <a:hlinkClick r:id="rId2"/>
              </a:rPr>
              <a:t>fr</a:t>
            </a:r>
            <a:r>
              <a:rPr lang="fr-FR" sz="1200" dirty="0">
                <a:latin typeface="Open Sans" panose="020B0606030504020204"/>
                <a:hlinkClick r:id="rId2"/>
              </a:rPr>
              <a:t>/course-</a:t>
            </a:r>
            <a:r>
              <a:rPr lang="fr-FR" sz="1200" dirty="0" err="1">
                <a:latin typeface="Open Sans" panose="020B0606030504020204"/>
                <a:hlinkClick r:id="rId2"/>
              </a:rPr>
              <a:t>certificates</a:t>
            </a:r>
            <a:r>
              <a:rPr lang="fr-FR" sz="1200" dirty="0">
                <a:latin typeface="Open Sans" panose="020B0606030504020204"/>
                <a:hlinkClick r:id="rId2"/>
              </a:rPr>
              <a:t>/1442746417</a:t>
            </a:r>
            <a:endParaRPr lang="fr-FR" sz="1200" dirty="0">
              <a:latin typeface="Open Sans" panose="020B0606030504020204"/>
            </a:endParaRPr>
          </a:p>
          <a:p>
            <a:endParaRPr lang="fr-FR" sz="1200" dirty="0">
              <a:latin typeface="Open Sans" panose="020B0606030504020204"/>
            </a:endParaRPr>
          </a:p>
          <a:p>
            <a:pPr marL="171450" indent="-171450">
              <a:buFont typeface="Wingdings" panose="05000000000000000000" pitchFamily="2" charset="2"/>
              <a:buChar char="ü"/>
            </a:pPr>
            <a:r>
              <a:rPr lang="fr-FR" sz="1200" dirty="0">
                <a:latin typeface="Open Sans" panose="020B0606030504020204"/>
              </a:rPr>
              <a:t>Réalisez des sites modernes et beaux grâce à WordPress (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 Lien :</a:t>
            </a:r>
            <a:r>
              <a:rPr lang="fr-FR" sz="1200" dirty="0">
                <a:latin typeface="Open Sans" panose="020B0606030504020204"/>
                <a:hlinkClick r:id="rId3"/>
              </a:rPr>
              <a:t>https://openclassrooms.com/</a:t>
            </a:r>
            <a:r>
              <a:rPr lang="fr-FR" sz="1200" dirty="0" err="1">
                <a:latin typeface="Open Sans" panose="020B0606030504020204"/>
                <a:hlinkClick r:id="rId3"/>
              </a:rPr>
              <a:t>fr</a:t>
            </a:r>
            <a:r>
              <a:rPr lang="fr-FR" sz="1200" dirty="0">
                <a:latin typeface="Open Sans" panose="020B0606030504020204"/>
                <a:hlinkClick r:id="rId3"/>
              </a:rPr>
              <a:t>/course-</a:t>
            </a:r>
            <a:r>
              <a:rPr lang="fr-FR" sz="1200" dirty="0" err="1">
                <a:latin typeface="Open Sans" panose="020B0606030504020204"/>
                <a:hlinkClick r:id="rId3"/>
              </a:rPr>
              <a:t>certificates</a:t>
            </a:r>
            <a:r>
              <a:rPr lang="fr-FR" sz="1200" dirty="0">
                <a:latin typeface="Open Sans" panose="020B0606030504020204"/>
                <a:hlinkClick r:id="rId3"/>
              </a:rPr>
              <a:t>/3826994680</a:t>
            </a:r>
            <a:endParaRPr lang="fr-FR" sz="1200" dirty="0">
              <a:latin typeface="Open Sans" panose="020B0606030504020204"/>
            </a:endParaRPr>
          </a:p>
          <a:p>
            <a:endParaRPr lang="fr-FR" sz="1200" dirty="0">
              <a:latin typeface="Open Sans" panose="020B0606030504020204"/>
            </a:endParaRPr>
          </a:p>
          <a:p>
            <a:pPr marL="171450" indent="-171450">
              <a:buFont typeface="Wingdings" panose="05000000000000000000" pitchFamily="2" charset="2"/>
              <a:buChar char="ü"/>
            </a:pPr>
            <a:r>
              <a:rPr lang="fr-FR" sz="1200" dirty="0">
                <a:latin typeface="Open Sans" panose="020B0606030504020204"/>
              </a:rPr>
              <a:t>Travaillez efficacement en équipe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4"/>
              </a:rPr>
              <a:t>https://openclassrooms.com/fr/course-certificates/1389740878</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Apprenez à utiliser la ligne de commande dans un terminal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5"/>
              </a:rPr>
              <a:t>https://openclassrooms.com/fr/course-certificates/8576513832</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Élaborez votre campagne publicitaire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6"/>
              </a:rPr>
              <a:t>https://openclassrooms.com/fr/course-certificates/8883158231</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Prenez la parole en public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7"/>
              </a:rPr>
              <a:t>https://openclassrooms.com/fr/course-certificates/9904851850</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Découvrez le fonctionnement des algorithmes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8"/>
              </a:rPr>
              <a:t>https://openclassrooms.com/fr/course-certificates/8460492838</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Apprenez à apprendre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9"/>
              </a:rPr>
              <a:t>https://openclassrooms.com/fr/course-certificates/5119967926</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Initiez-vous au Design </a:t>
            </a:r>
            <a:r>
              <a:rPr lang="fr-FR" sz="1200" dirty="0" err="1">
                <a:latin typeface="Open Sans" panose="020B0606030504020204"/>
              </a:rPr>
              <a:t>Thinking</a:t>
            </a:r>
            <a:r>
              <a:rPr lang="fr-FR" sz="1200" dirty="0">
                <a:latin typeface="Open Sans" panose="020B0606030504020204"/>
              </a:rPr>
              <a:t>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10"/>
              </a:rPr>
              <a:t>https://openclassrooms.com/fr/course-certificates/7937604171</a:t>
            </a:r>
            <a:endParaRPr lang="fr-FR" sz="1200" dirty="0">
              <a:latin typeface="Open Sans" panose="020B0606030504020204"/>
            </a:endParaRPr>
          </a:p>
          <a:p>
            <a:endParaRPr lang="fr-FR" sz="1200" dirty="0">
              <a:latin typeface="Open Sans" panose="020B0606030504020204"/>
            </a:endParaRPr>
          </a:p>
          <a:p>
            <a:pPr marL="171450" indent="-171450">
              <a:buFont typeface="Wingdings" panose="05000000000000000000" pitchFamily="2" charset="2"/>
              <a:buChar char="ü"/>
            </a:pPr>
            <a:r>
              <a:rPr lang="fr-FR" sz="1200" dirty="0">
                <a:latin typeface="Open Sans" panose="020B0606030504020204"/>
              </a:rPr>
              <a:t> Reprenez le contrôle à l'aide de Linux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11"/>
              </a:rPr>
              <a:t>https://openclassrooms.com/fr/course-certificates/3989330996</a:t>
            </a:r>
            <a:endParaRPr lang="fr-FR" sz="1200" dirty="0">
              <a:latin typeface="Open Sans" panose="020B0606030504020204"/>
            </a:endParaRPr>
          </a:p>
          <a:p>
            <a:r>
              <a:rPr lang="fr-FR" sz="1200" dirty="0">
                <a:latin typeface="Open Sans" panose="020B0606030504020204"/>
              </a:rPr>
              <a:t>  </a:t>
            </a:r>
          </a:p>
          <a:p>
            <a:pPr marL="171450" indent="-171450">
              <a:buFont typeface="Wingdings" panose="05000000000000000000" pitchFamily="2" charset="2"/>
              <a:buChar char="ü"/>
            </a:pPr>
            <a:r>
              <a:rPr lang="fr-FR" sz="1200" dirty="0">
                <a:latin typeface="Open Sans" panose="020B0606030504020204"/>
              </a:rPr>
              <a:t>Travaillez en autonomie (</a:t>
            </a:r>
            <a:r>
              <a:rPr lang="fr-FR" sz="1200" dirty="0" err="1">
                <a:latin typeface="Open Sans" panose="020B0606030504020204"/>
              </a:rPr>
              <a:t>Openclassroom</a:t>
            </a:r>
            <a:r>
              <a:rPr lang="fr-FR" sz="1200" dirty="0">
                <a:latin typeface="Open Sans" panose="020B0606030504020204"/>
              </a:rPr>
              <a:t>)</a:t>
            </a:r>
          </a:p>
          <a:p>
            <a:r>
              <a:rPr lang="fr-FR" sz="1200" dirty="0">
                <a:latin typeface="Open Sans" panose="020B0606030504020204"/>
              </a:rPr>
              <a:t>Lien : </a:t>
            </a:r>
            <a:r>
              <a:rPr lang="fr-FR" sz="1200" dirty="0">
                <a:latin typeface="Open Sans" panose="020B0606030504020204"/>
                <a:hlinkClick r:id="rId12"/>
              </a:rPr>
              <a:t>https://openclassrooms.com/fr/course-certificates/5430055192</a:t>
            </a:r>
            <a:endParaRPr lang="fr-FR" sz="1200" dirty="0">
              <a:latin typeface="Open Sans" panose="020B0606030504020204"/>
            </a:endParaRPr>
          </a:p>
          <a:p>
            <a:r>
              <a:rPr lang="fr-FR" sz="1200" dirty="0">
                <a:latin typeface="Open Sans" panose="020B0606030504020204"/>
              </a:rPr>
              <a:t> </a:t>
            </a:r>
          </a:p>
        </p:txBody>
      </p:sp>
      <p:sp>
        <p:nvSpPr>
          <p:cNvPr id="7" name="Rectangle 6">
            <a:extLst>
              <a:ext uri="{FF2B5EF4-FFF2-40B4-BE49-F238E27FC236}">
                <a16:creationId xmlns:a16="http://schemas.microsoft.com/office/drawing/2014/main" id="{7E0591E6-C7F0-4BA8-F0E5-3FE29C2688A7}"/>
              </a:ext>
            </a:extLst>
          </p:cNvPr>
          <p:cNvSpPr/>
          <p:nvPr/>
        </p:nvSpPr>
        <p:spPr>
          <a:xfrm>
            <a:off x="341317" y="167635"/>
            <a:ext cx="3049376" cy="267383"/>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FR" sz="1270" b="1" dirty="0">
                <a:solidFill>
                  <a:srgbClr val="167787"/>
                </a:solidFill>
                <a:latin typeface="Open Sans" panose="020B0606030504020204" pitchFamily="34" charset="0"/>
                <a:ea typeface="Open Sans" panose="020B0606030504020204" pitchFamily="34" charset="0"/>
                <a:cs typeface="Open Sans" panose="020B0606030504020204" pitchFamily="34" charset="0"/>
              </a:rPr>
              <a:t> COMPETENCES SUPPLEMENTAIRES</a:t>
            </a:r>
            <a:endParaRPr lang="fr-FR" sz="907" dirty="0">
              <a:solidFill>
                <a:srgbClr val="167787"/>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91">
            <a:extLst>
              <a:ext uri="{FF2B5EF4-FFF2-40B4-BE49-F238E27FC236}">
                <a16:creationId xmlns:a16="http://schemas.microsoft.com/office/drawing/2014/main" id="{139ADDA0-0007-650F-F847-79BBB8491CF1}"/>
              </a:ext>
            </a:extLst>
          </p:cNvPr>
          <p:cNvCxnSpPr/>
          <p:nvPr/>
        </p:nvCxnSpPr>
        <p:spPr>
          <a:xfrm>
            <a:off x="469904" y="424360"/>
            <a:ext cx="4414858" cy="0"/>
          </a:xfrm>
          <a:prstGeom prst="line">
            <a:avLst/>
          </a:prstGeom>
          <a:ln w="15875" cmpd="thickThin">
            <a:solidFill>
              <a:srgbClr val="167787"/>
            </a:solidFill>
            <a:prstDash val="lgDashDotDot"/>
          </a:ln>
          <a:effectLst/>
        </p:spPr>
        <p:style>
          <a:lnRef idx="2">
            <a:schemeClr val="accent1"/>
          </a:lnRef>
          <a:fillRef idx="0">
            <a:schemeClr val="accent1"/>
          </a:fillRef>
          <a:effectRef idx="1">
            <a:schemeClr val="accent1"/>
          </a:effectRef>
          <a:fontRef idx="minor">
            <a:schemeClr val="tx1"/>
          </a:fontRef>
        </p:style>
      </p:cxnSp>
      <p:sp>
        <p:nvSpPr>
          <p:cNvPr id="9" name="ZoneTexte 8">
            <a:extLst>
              <a:ext uri="{FF2B5EF4-FFF2-40B4-BE49-F238E27FC236}">
                <a16:creationId xmlns:a16="http://schemas.microsoft.com/office/drawing/2014/main" id="{E08CD51D-6F46-AAEC-9646-401241AA1DB8}"/>
              </a:ext>
            </a:extLst>
          </p:cNvPr>
          <p:cNvSpPr txBox="1"/>
          <p:nvPr/>
        </p:nvSpPr>
        <p:spPr>
          <a:xfrm>
            <a:off x="341317" y="610098"/>
            <a:ext cx="4710112" cy="1447832"/>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fr-FR" sz="1200" dirty="0">
                <a:latin typeface="Open Sans" panose="020B0606030504020204" pitchFamily="34" charset="0"/>
                <a:ea typeface="Open Sans" panose="020B0606030504020204" pitchFamily="34" charset="0"/>
                <a:cs typeface="Open Sans" panose="020B0606030504020204" pitchFamily="34" charset="0"/>
              </a:rPr>
              <a:t>Connaissances pratiques en base de données SQL</a:t>
            </a:r>
          </a:p>
          <a:p>
            <a:pPr marL="285750" indent="-285750">
              <a:lnSpc>
                <a:spcPct val="150000"/>
              </a:lnSpc>
              <a:buFont typeface="Wingdings" panose="05000000000000000000" pitchFamily="2" charset="2"/>
              <a:buChar char="ü"/>
            </a:pPr>
            <a:r>
              <a:rPr lang="fr-FR" sz="1200" dirty="0">
                <a:latin typeface="Open Sans" panose="020B0606030504020204" pitchFamily="34" charset="0"/>
                <a:ea typeface="Open Sans" panose="020B0606030504020204" pitchFamily="34" charset="0"/>
                <a:cs typeface="Open Sans" panose="020B0606030504020204" pitchFamily="34" charset="0"/>
              </a:rPr>
              <a:t>Bonne maitrise du logiciel Photoshop</a:t>
            </a:r>
          </a:p>
          <a:p>
            <a:pPr marL="285750" indent="-285750">
              <a:lnSpc>
                <a:spcPct val="150000"/>
              </a:lnSpc>
              <a:buFont typeface="Wingdings" panose="05000000000000000000" pitchFamily="2" charset="2"/>
              <a:buChar char="ü"/>
            </a:pPr>
            <a:r>
              <a:rPr lang="fr-FR" sz="1200" dirty="0">
                <a:latin typeface="Open Sans" panose="020B0606030504020204" pitchFamily="34" charset="0"/>
                <a:ea typeface="Open Sans" panose="020B0606030504020204" pitchFamily="34" charset="0"/>
                <a:cs typeface="Open Sans" panose="020B0606030504020204" pitchFamily="34" charset="0"/>
              </a:rPr>
              <a:t>Retouche et amélioration des applications web</a:t>
            </a:r>
          </a:p>
          <a:p>
            <a:pPr marL="285750" indent="-285750">
              <a:lnSpc>
                <a:spcPct val="150000"/>
              </a:lnSpc>
              <a:buFont typeface="Wingdings" panose="05000000000000000000" pitchFamily="2" charset="2"/>
              <a:buChar char="ü"/>
            </a:pPr>
            <a:r>
              <a:rPr lang="fr-FR" sz="1200" dirty="0">
                <a:latin typeface="Open Sans" panose="020B0606030504020204" pitchFamily="34" charset="0"/>
                <a:ea typeface="Open Sans" panose="020B0606030504020204" pitchFamily="34" charset="0"/>
                <a:cs typeface="Open Sans" panose="020B0606030504020204" pitchFamily="34" charset="0"/>
              </a:rPr>
              <a:t>Développement de menu USSD Browser</a:t>
            </a:r>
          </a:p>
          <a:p>
            <a:pPr marL="285750" indent="-285750">
              <a:lnSpc>
                <a:spcPct val="150000"/>
              </a:lnSpc>
              <a:buFont typeface="Wingdings" panose="05000000000000000000" pitchFamily="2" charset="2"/>
              <a:buChar char="ü"/>
            </a:pPr>
            <a:endParaRPr lang="fr-CI"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93427922"/>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1821</TotalTime>
  <Words>487</Words>
  <Application>Microsoft Office PowerPoint</Application>
  <PresentationFormat>Format A4 (210 x 297 mm)</PresentationFormat>
  <Paragraphs>97</Paragraphs>
  <Slides>2</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Calibri</vt:lpstr>
      <vt:lpstr>Open Sans</vt:lpstr>
      <vt:lpstr>Wingdings</vt:lpstr>
      <vt:lpstr>Thème Office</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SEKOU FOFANA</cp:lastModifiedBy>
  <cp:revision>171</cp:revision>
  <dcterms:created xsi:type="dcterms:W3CDTF">2015-07-03T12:55:42Z</dcterms:created>
  <dcterms:modified xsi:type="dcterms:W3CDTF">2024-09-11T16:15:10Z</dcterms:modified>
</cp:coreProperties>
</file>